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67" r:id="rId9"/>
  </p:sldIdLst>
  <p:sldSz cx="7556500" cy="10693400"/>
  <p:notesSz cx="7556500" cy="10693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71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os.pt/www/aplicativos/soos-pragas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jasminsoftware.pt/blog/transformacao-digital-negocios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oos.pt/www/dashboard/soos/ver-1.09/atalhos.asp?nomecomercial=sitiocerto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geral@sitiocerto.com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geral@soo.pt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www.soos.p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guel Martins\Desktop\capolib\abstract nature moss macro branches 1920x1080 wallpaper_www.miscellaneoushi.com_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568448" y="1568448"/>
            <a:ext cx="10693401" cy="7556501"/>
          </a:xfrm>
          <a:prstGeom prst="rect">
            <a:avLst/>
          </a:prstGeom>
          <a:noFill/>
        </p:spPr>
      </p:pic>
      <p:sp>
        <p:nvSpPr>
          <p:cNvPr id="19" name="Forma livre 18"/>
          <p:cNvSpPr/>
          <p:nvPr/>
        </p:nvSpPr>
        <p:spPr>
          <a:xfrm>
            <a:off x="6725227" y="8242300"/>
            <a:ext cx="831273" cy="973777"/>
          </a:xfrm>
          <a:custGeom>
            <a:avLst/>
            <a:gdLst>
              <a:gd name="connsiteX0" fmla="*/ 0 w 831273"/>
              <a:gd name="connsiteY0" fmla="*/ 653143 h 973777"/>
              <a:gd name="connsiteX1" fmla="*/ 831273 w 831273"/>
              <a:gd name="connsiteY1" fmla="*/ 0 h 973777"/>
              <a:gd name="connsiteX2" fmla="*/ 831273 w 831273"/>
              <a:gd name="connsiteY2" fmla="*/ 973777 h 973777"/>
              <a:gd name="connsiteX3" fmla="*/ 0 w 831273"/>
              <a:gd name="connsiteY3" fmla="*/ 653143 h 97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3" h="973777">
                <a:moveTo>
                  <a:pt x="0" y="653143"/>
                </a:moveTo>
                <a:lnTo>
                  <a:pt x="831273" y="0"/>
                </a:lnTo>
                <a:lnTo>
                  <a:pt x="831273" y="973777"/>
                </a:lnTo>
                <a:lnTo>
                  <a:pt x="0" y="65314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bject 7"/>
          <p:cNvSpPr/>
          <p:nvPr/>
        </p:nvSpPr>
        <p:spPr>
          <a:xfrm>
            <a:off x="1604416" y="8166141"/>
            <a:ext cx="5955665" cy="2526030"/>
          </a:xfrm>
          <a:custGeom>
            <a:avLst/>
            <a:gdLst/>
            <a:ahLst/>
            <a:cxnLst/>
            <a:rect l="l" t="t" r="r" b="b"/>
            <a:pathLst>
              <a:path w="5955665" h="2526029">
                <a:moveTo>
                  <a:pt x="2301582" y="0"/>
                </a:moveTo>
                <a:lnTo>
                  <a:pt x="0" y="2113559"/>
                </a:lnTo>
                <a:lnTo>
                  <a:pt x="382752" y="2525864"/>
                </a:lnTo>
                <a:lnTo>
                  <a:pt x="5955601" y="2525864"/>
                </a:lnTo>
                <a:lnTo>
                  <a:pt x="5955601" y="880910"/>
                </a:lnTo>
                <a:lnTo>
                  <a:pt x="2301582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Forma livre 20"/>
          <p:cNvSpPr/>
          <p:nvPr/>
        </p:nvSpPr>
        <p:spPr>
          <a:xfrm>
            <a:off x="1258784" y="9452758"/>
            <a:ext cx="1341912" cy="1246910"/>
          </a:xfrm>
          <a:custGeom>
            <a:avLst/>
            <a:gdLst>
              <a:gd name="connsiteX0" fmla="*/ 190006 w 1341912"/>
              <a:gd name="connsiteY0" fmla="*/ 0 h 1246910"/>
              <a:gd name="connsiteX1" fmla="*/ 1341912 w 1341912"/>
              <a:gd name="connsiteY1" fmla="*/ 59377 h 1246910"/>
              <a:gd name="connsiteX2" fmla="*/ 973777 w 1341912"/>
              <a:gd name="connsiteY2" fmla="*/ 1246910 h 1246910"/>
              <a:gd name="connsiteX3" fmla="*/ 0 w 1341912"/>
              <a:gd name="connsiteY3" fmla="*/ 1235034 h 1246910"/>
              <a:gd name="connsiteX4" fmla="*/ 190006 w 1341912"/>
              <a:gd name="connsiteY4" fmla="*/ 0 h 124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912" h="1246910">
                <a:moveTo>
                  <a:pt x="190006" y="0"/>
                </a:moveTo>
                <a:lnTo>
                  <a:pt x="1341912" y="59377"/>
                </a:lnTo>
                <a:lnTo>
                  <a:pt x="973777" y="1246910"/>
                </a:lnTo>
                <a:lnTo>
                  <a:pt x="0" y="1235034"/>
                </a:lnTo>
                <a:lnTo>
                  <a:pt x="190006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Forma livre 19"/>
          <p:cNvSpPr/>
          <p:nvPr/>
        </p:nvSpPr>
        <p:spPr>
          <a:xfrm>
            <a:off x="1246909" y="9072748"/>
            <a:ext cx="1845541" cy="1620652"/>
          </a:xfrm>
          <a:custGeom>
            <a:avLst/>
            <a:gdLst>
              <a:gd name="connsiteX0" fmla="*/ 1674421 w 1876301"/>
              <a:gd name="connsiteY0" fmla="*/ 0 h 1615044"/>
              <a:gd name="connsiteX1" fmla="*/ 213756 w 1876301"/>
              <a:gd name="connsiteY1" fmla="*/ 356260 h 1615044"/>
              <a:gd name="connsiteX2" fmla="*/ 0 w 1876301"/>
              <a:gd name="connsiteY2" fmla="*/ 1615044 h 1615044"/>
              <a:gd name="connsiteX3" fmla="*/ 1876301 w 1876301"/>
              <a:gd name="connsiteY3" fmla="*/ 1603169 h 1615044"/>
              <a:gd name="connsiteX4" fmla="*/ 1674421 w 1876301"/>
              <a:gd name="connsiteY4" fmla="*/ 0 h 1615044"/>
              <a:gd name="connsiteX0" fmla="*/ 1674421 w 1845541"/>
              <a:gd name="connsiteY0" fmla="*/ 0 h 1620652"/>
              <a:gd name="connsiteX1" fmla="*/ 213756 w 1845541"/>
              <a:gd name="connsiteY1" fmla="*/ 356260 h 1620652"/>
              <a:gd name="connsiteX2" fmla="*/ 0 w 1845541"/>
              <a:gd name="connsiteY2" fmla="*/ 1615044 h 1620652"/>
              <a:gd name="connsiteX3" fmla="*/ 1845541 w 1845541"/>
              <a:gd name="connsiteY3" fmla="*/ 1620652 h 1620652"/>
              <a:gd name="connsiteX4" fmla="*/ 1674421 w 1845541"/>
              <a:gd name="connsiteY4" fmla="*/ 0 h 162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541" h="1620652">
                <a:moveTo>
                  <a:pt x="1674421" y="0"/>
                </a:moveTo>
                <a:lnTo>
                  <a:pt x="213756" y="356260"/>
                </a:lnTo>
                <a:lnTo>
                  <a:pt x="0" y="1615044"/>
                </a:lnTo>
                <a:lnTo>
                  <a:pt x="1845541" y="1620652"/>
                </a:lnTo>
                <a:lnTo>
                  <a:pt x="16744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object 2"/>
          <p:cNvSpPr/>
          <p:nvPr/>
        </p:nvSpPr>
        <p:spPr>
          <a:xfrm>
            <a:off x="4006532" y="0"/>
            <a:ext cx="3554095" cy="2653030"/>
          </a:xfrm>
          <a:custGeom>
            <a:avLst/>
            <a:gdLst/>
            <a:ahLst/>
            <a:cxnLst/>
            <a:rect l="l" t="t" r="r" b="b"/>
            <a:pathLst>
              <a:path w="3554095" h="2653030">
                <a:moveTo>
                  <a:pt x="3553485" y="0"/>
                </a:moveTo>
                <a:lnTo>
                  <a:pt x="0" y="0"/>
                </a:lnTo>
                <a:lnTo>
                  <a:pt x="1570583" y="2568409"/>
                </a:lnTo>
                <a:lnTo>
                  <a:pt x="3553485" y="2652864"/>
                </a:lnTo>
                <a:lnTo>
                  <a:pt x="355348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vre 15"/>
          <p:cNvSpPr/>
          <p:nvPr/>
        </p:nvSpPr>
        <p:spPr>
          <a:xfrm>
            <a:off x="6783859" y="1689101"/>
            <a:ext cx="772641" cy="1447800"/>
          </a:xfrm>
          <a:custGeom>
            <a:avLst/>
            <a:gdLst>
              <a:gd name="connsiteX0" fmla="*/ 766119 w 790833"/>
              <a:gd name="connsiteY0" fmla="*/ 0 h 1433384"/>
              <a:gd name="connsiteX1" fmla="*/ 790833 w 790833"/>
              <a:gd name="connsiteY1" fmla="*/ 1433384 h 1433384"/>
              <a:gd name="connsiteX2" fmla="*/ 0 w 790833"/>
              <a:gd name="connsiteY2" fmla="*/ 939113 h 1433384"/>
              <a:gd name="connsiteX3" fmla="*/ 766119 w 790833"/>
              <a:gd name="connsiteY3" fmla="*/ 0 h 1433384"/>
              <a:gd name="connsiteX0" fmla="*/ 772641 w 790833"/>
              <a:gd name="connsiteY0" fmla="*/ 0 h 1424803"/>
              <a:gd name="connsiteX1" fmla="*/ 790833 w 790833"/>
              <a:gd name="connsiteY1" fmla="*/ 1424803 h 1424803"/>
              <a:gd name="connsiteX2" fmla="*/ 0 w 790833"/>
              <a:gd name="connsiteY2" fmla="*/ 930532 h 1424803"/>
              <a:gd name="connsiteX3" fmla="*/ 772641 w 790833"/>
              <a:gd name="connsiteY3" fmla="*/ 0 h 1424803"/>
              <a:gd name="connsiteX0" fmla="*/ 772641 w 772641"/>
              <a:gd name="connsiteY0" fmla="*/ 0 h 1447800"/>
              <a:gd name="connsiteX1" fmla="*/ 772641 w 772641"/>
              <a:gd name="connsiteY1" fmla="*/ 1447800 h 1447800"/>
              <a:gd name="connsiteX2" fmla="*/ 0 w 772641"/>
              <a:gd name="connsiteY2" fmla="*/ 930532 h 1447800"/>
              <a:gd name="connsiteX3" fmla="*/ 772641 w 772641"/>
              <a:gd name="connsiteY3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641" h="1447800">
                <a:moveTo>
                  <a:pt x="772641" y="0"/>
                </a:moveTo>
                <a:lnTo>
                  <a:pt x="772641" y="1447800"/>
                </a:lnTo>
                <a:lnTo>
                  <a:pt x="0" y="930532"/>
                </a:lnTo>
                <a:lnTo>
                  <a:pt x="77264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ectângulo arredondado 31">
            <a:hlinkClick r:id="rId3"/>
          </p:cNvPr>
          <p:cNvSpPr/>
          <p:nvPr/>
        </p:nvSpPr>
        <p:spPr>
          <a:xfrm>
            <a:off x="1492250" y="3594100"/>
            <a:ext cx="4495800" cy="3200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aixaDeTexto 22"/>
          <p:cNvSpPr txBox="1"/>
          <p:nvPr/>
        </p:nvSpPr>
        <p:spPr>
          <a:xfrm>
            <a:off x="1644650" y="3746500"/>
            <a:ext cx="4267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4000" b="1" dirty="0" smtClean="0">
              <a:solidFill>
                <a:schemeClr val="bg1"/>
              </a:solidFill>
            </a:endParaRPr>
          </a:p>
          <a:p>
            <a:pPr algn="ctr"/>
            <a:endParaRPr lang="pt-PT" b="1" dirty="0" smtClean="0">
              <a:solidFill>
                <a:schemeClr val="bg1"/>
              </a:solidFill>
            </a:endParaRPr>
          </a:p>
          <a:p>
            <a:pPr algn="ctr"/>
            <a:endParaRPr lang="pt-PT" b="1" dirty="0" smtClean="0">
              <a:solidFill>
                <a:schemeClr val="bg1"/>
              </a:solidFill>
            </a:endParaRPr>
          </a:p>
          <a:p>
            <a:pPr algn="ctr"/>
            <a:endParaRPr lang="pt-PT" b="1" dirty="0" smtClean="0">
              <a:solidFill>
                <a:schemeClr val="bg1"/>
              </a:solidFill>
            </a:endParaRPr>
          </a:p>
          <a:p>
            <a:pPr algn="ctr"/>
            <a:endParaRPr lang="pt-PT" b="1" dirty="0" smtClean="0">
              <a:solidFill>
                <a:schemeClr val="bg1"/>
              </a:solidFill>
            </a:endParaRPr>
          </a:p>
          <a:p>
            <a:pPr algn="ctr"/>
            <a:endParaRPr lang="pt-PT" b="1" dirty="0" smtClean="0">
              <a:solidFill>
                <a:schemeClr val="bg1"/>
              </a:solidFill>
            </a:endParaRPr>
          </a:p>
          <a:p>
            <a:pPr algn="ctr"/>
            <a:r>
              <a:rPr lang="pt-PT" b="1" dirty="0" smtClean="0">
                <a:solidFill>
                  <a:schemeClr val="bg1"/>
                </a:solidFill>
              </a:rPr>
              <a:t>Digitalização Processos</a:t>
            </a:r>
            <a:endParaRPr lang="pt-PT" sz="8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595052" y="1079500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 err="1" smtClean="0">
                <a:solidFill>
                  <a:schemeClr val="bg1"/>
                </a:solidFill>
              </a:rPr>
              <a:t>www.sitiocerto.com</a:t>
            </a:r>
            <a:endParaRPr lang="pt-PT" sz="10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9050" y="317500"/>
            <a:ext cx="674687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Miguel Martins\Desktop\novo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9450" y="9766300"/>
            <a:ext cx="1592262" cy="631190"/>
          </a:xfrm>
          <a:prstGeom prst="rect">
            <a:avLst/>
          </a:prstGeom>
          <a:noFill/>
        </p:spPr>
      </p:pic>
      <p:sp>
        <p:nvSpPr>
          <p:cNvPr id="18" name="Forma livre 17"/>
          <p:cNvSpPr/>
          <p:nvPr/>
        </p:nvSpPr>
        <p:spPr>
          <a:xfrm>
            <a:off x="7327900" y="2070100"/>
            <a:ext cx="228600" cy="321276"/>
          </a:xfrm>
          <a:custGeom>
            <a:avLst/>
            <a:gdLst>
              <a:gd name="connsiteX0" fmla="*/ 197708 w 222421"/>
              <a:gd name="connsiteY0" fmla="*/ 0 h 321276"/>
              <a:gd name="connsiteX1" fmla="*/ 0 w 222421"/>
              <a:gd name="connsiteY1" fmla="*/ 197708 h 321276"/>
              <a:gd name="connsiteX2" fmla="*/ 222421 w 222421"/>
              <a:gd name="connsiteY2" fmla="*/ 321276 h 321276"/>
              <a:gd name="connsiteX3" fmla="*/ 197708 w 222421"/>
              <a:gd name="connsiteY3" fmla="*/ 0 h 321276"/>
              <a:gd name="connsiteX0" fmla="*/ 222421 w 222421"/>
              <a:gd name="connsiteY0" fmla="*/ 0 h 321276"/>
              <a:gd name="connsiteX1" fmla="*/ 0 w 222421"/>
              <a:gd name="connsiteY1" fmla="*/ 197708 h 321276"/>
              <a:gd name="connsiteX2" fmla="*/ 222421 w 222421"/>
              <a:gd name="connsiteY2" fmla="*/ 321276 h 321276"/>
              <a:gd name="connsiteX3" fmla="*/ 222421 w 222421"/>
              <a:gd name="connsiteY3" fmla="*/ 0 h 32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21" h="321276">
                <a:moveTo>
                  <a:pt x="222421" y="0"/>
                </a:moveTo>
                <a:lnTo>
                  <a:pt x="0" y="197708"/>
                </a:lnTo>
                <a:lnTo>
                  <a:pt x="222421" y="321276"/>
                </a:lnTo>
                <a:lnTo>
                  <a:pt x="2224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Forma livre 24"/>
          <p:cNvSpPr/>
          <p:nvPr/>
        </p:nvSpPr>
        <p:spPr>
          <a:xfrm>
            <a:off x="1330036" y="9488384"/>
            <a:ext cx="771814" cy="748146"/>
          </a:xfrm>
          <a:custGeom>
            <a:avLst/>
            <a:gdLst>
              <a:gd name="connsiteX0" fmla="*/ 106878 w 807522"/>
              <a:gd name="connsiteY0" fmla="*/ 0 h 748146"/>
              <a:gd name="connsiteX1" fmla="*/ 807522 w 807522"/>
              <a:gd name="connsiteY1" fmla="*/ 403761 h 748146"/>
              <a:gd name="connsiteX2" fmla="*/ 0 w 807522"/>
              <a:gd name="connsiteY2" fmla="*/ 748146 h 748146"/>
              <a:gd name="connsiteX3" fmla="*/ 106878 w 807522"/>
              <a:gd name="connsiteY3" fmla="*/ 0 h 748146"/>
              <a:gd name="connsiteX0" fmla="*/ 106878 w 771814"/>
              <a:gd name="connsiteY0" fmla="*/ 0 h 748146"/>
              <a:gd name="connsiteX1" fmla="*/ 771814 w 771814"/>
              <a:gd name="connsiteY1" fmla="*/ 430316 h 748146"/>
              <a:gd name="connsiteX2" fmla="*/ 0 w 771814"/>
              <a:gd name="connsiteY2" fmla="*/ 748146 h 748146"/>
              <a:gd name="connsiteX3" fmla="*/ 106878 w 771814"/>
              <a:gd name="connsiteY3" fmla="*/ 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814" h="748146">
                <a:moveTo>
                  <a:pt x="106878" y="0"/>
                </a:moveTo>
                <a:lnTo>
                  <a:pt x="771814" y="430316"/>
                </a:lnTo>
                <a:lnTo>
                  <a:pt x="0" y="748146"/>
                </a:lnTo>
                <a:lnTo>
                  <a:pt x="106878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Forma livre 21"/>
          <p:cNvSpPr/>
          <p:nvPr/>
        </p:nvSpPr>
        <p:spPr>
          <a:xfrm>
            <a:off x="730251" y="9918700"/>
            <a:ext cx="1371600" cy="774699"/>
          </a:xfrm>
          <a:custGeom>
            <a:avLst/>
            <a:gdLst>
              <a:gd name="connsiteX0" fmla="*/ 1401288 w 1401288"/>
              <a:gd name="connsiteY0" fmla="*/ 0 h 795647"/>
              <a:gd name="connsiteX1" fmla="*/ 1270660 w 1401288"/>
              <a:gd name="connsiteY1" fmla="*/ 783772 h 795647"/>
              <a:gd name="connsiteX2" fmla="*/ 0 w 1401288"/>
              <a:gd name="connsiteY2" fmla="*/ 795647 h 795647"/>
              <a:gd name="connsiteX3" fmla="*/ 1401288 w 1401288"/>
              <a:gd name="connsiteY3" fmla="*/ 0 h 795647"/>
              <a:gd name="connsiteX0" fmla="*/ 1359807 w 1359807"/>
              <a:gd name="connsiteY0" fmla="*/ 0 h 783772"/>
              <a:gd name="connsiteX1" fmla="*/ 1229179 w 1359807"/>
              <a:gd name="connsiteY1" fmla="*/ 783772 h 783772"/>
              <a:gd name="connsiteX2" fmla="*/ 0 w 1359807"/>
              <a:gd name="connsiteY2" fmla="*/ 765629 h 783772"/>
              <a:gd name="connsiteX3" fmla="*/ 1359807 w 1359807"/>
              <a:gd name="connsiteY3" fmla="*/ 0 h 783772"/>
              <a:gd name="connsiteX0" fmla="*/ 1359807 w 1371600"/>
              <a:gd name="connsiteY0" fmla="*/ 0 h 765629"/>
              <a:gd name="connsiteX1" fmla="*/ 1371600 w 1371600"/>
              <a:gd name="connsiteY1" fmla="*/ 765629 h 765629"/>
              <a:gd name="connsiteX2" fmla="*/ 0 w 1371600"/>
              <a:gd name="connsiteY2" fmla="*/ 765629 h 765629"/>
              <a:gd name="connsiteX3" fmla="*/ 1359807 w 1371600"/>
              <a:gd name="connsiteY3" fmla="*/ 0 h 765629"/>
              <a:gd name="connsiteX0" fmla="*/ 1371599 w 1371600"/>
              <a:gd name="connsiteY0" fmla="*/ 0 h 850899"/>
              <a:gd name="connsiteX1" fmla="*/ 1371600 w 1371600"/>
              <a:gd name="connsiteY1" fmla="*/ 850899 h 850899"/>
              <a:gd name="connsiteX2" fmla="*/ 0 w 1371600"/>
              <a:gd name="connsiteY2" fmla="*/ 850899 h 850899"/>
              <a:gd name="connsiteX3" fmla="*/ 1371599 w 1371600"/>
              <a:gd name="connsiteY3" fmla="*/ 0 h 850899"/>
              <a:gd name="connsiteX0" fmla="*/ 1371599 w 1371600"/>
              <a:gd name="connsiteY0" fmla="*/ 0 h 850899"/>
              <a:gd name="connsiteX1" fmla="*/ 1371600 w 1371600"/>
              <a:gd name="connsiteY1" fmla="*/ 850899 h 850899"/>
              <a:gd name="connsiteX2" fmla="*/ 0 w 1371600"/>
              <a:gd name="connsiteY2" fmla="*/ 850899 h 850899"/>
              <a:gd name="connsiteX3" fmla="*/ 1371599 w 1371600"/>
              <a:gd name="connsiteY3" fmla="*/ 0 h 850899"/>
              <a:gd name="connsiteX0" fmla="*/ 1447799 w 1447799"/>
              <a:gd name="connsiteY0" fmla="*/ 0 h 774699"/>
              <a:gd name="connsiteX1" fmla="*/ 1371600 w 1447799"/>
              <a:gd name="connsiteY1" fmla="*/ 774699 h 774699"/>
              <a:gd name="connsiteX2" fmla="*/ 0 w 1447799"/>
              <a:gd name="connsiteY2" fmla="*/ 774699 h 774699"/>
              <a:gd name="connsiteX3" fmla="*/ 1447799 w 1447799"/>
              <a:gd name="connsiteY3" fmla="*/ 0 h 774699"/>
              <a:gd name="connsiteX0" fmla="*/ 1447799 w 1574037"/>
              <a:gd name="connsiteY0" fmla="*/ 78977 h 853676"/>
              <a:gd name="connsiteX1" fmla="*/ 1371600 w 1574037"/>
              <a:gd name="connsiteY1" fmla="*/ 853676 h 853676"/>
              <a:gd name="connsiteX2" fmla="*/ 0 w 1574037"/>
              <a:gd name="connsiteY2" fmla="*/ 853676 h 853676"/>
              <a:gd name="connsiteX3" fmla="*/ 1447799 w 1574037"/>
              <a:gd name="connsiteY3" fmla="*/ 78977 h 853676"/>
              <a:gd name="connsiteX0" fmla="*/ 1219199 w 1371600"/>
              <a:gd name="connsiteY0" fmla="*/ 78977 h 777476"/>
              <a:gd name="connsiteX1" fmla="*/ 1371600 w 1371600"/>
              <a:gd name="connsiteY1" fmla="*/ 777476 h 777476"/>
              <a:gd name="connsiteX2" fmla="*/ 0 w 1371600"/>
              <a:gd name="connsiteY2" fmla="*/ 777476 h 777476"/>
              <a:gd name="connsiteX3" fmla="*/ 1219199 w 1371600"/>
              <a:gd name="connsiteY3" fmla="*/ 78977 h 777476"/>
              <a:gd name="connsiteX0" fmla="*/ 1371599 w 1497837"/>
              <a:gd name="connsiteY0" fmla="*/ 78977 h 853676"/>
              <a:gd name="connsiteX1" fmla="*/ 1371600 w 1497837"/>
              <a:gd name="connsiteY1" fmla="*/ 853676 h 853676"/>
              <a:gd name="connsiteX2" fmla="*/ 0 w 1497837"/>
              <a:gd name="connsiteY2" fmla="*/ 853676 h 853676"/>
              <a:gd name="connsiteX3" fmla="*/ 1371599 w 1497837"/>
              <a:gd name="connsiteY3" fmla="*/ 78977 h 853676"/>
              <a:gd name="connsiteX0" fmla="*/ 1371599 w 1371600"/>
              <a:gd name="connsiteY0" fmla="*/ 0 h 774699"/>
              <a:gd name="connsiteX1" fmla="*/ 1371600 w 1371600"/>
              <a:gd name="connsiteY1" fmla="*/ 774699 h 774699"/>
              <a:gd name="connsiteX2" fmla="*/ 0 w 1371600"/>
              <a:gd name="connsiteY2" fmla="*/ 774699 h 774699"/>
              <a:gd name="connsiteX3" fmla="*/ 1371599 w 1371600"/>
              <a:gd name="connsiteY3" fmla="*/ 0 h 774699"/>
              <a:gd name="connsiteX0" fmla="*/ 1371599 w 1371600"/>
              <a:gd name="connsiteY0" fmla="*/ 0 h 774699"/>
              <a:gd name="connsiteX1" fmla="*/ 1371600 w 1371600"/>
              <a:gd name="connsiteY1" fmla="*/ 774699 h 774699"/>
              <a:gd name="connsiteX2" fmla="*/ 0 w 1371600"/>
              <a:gd name="connsiteY2" fmla="*/ 774699 h 774699"/>
              <a:gd name="connsiteX3" fmla="*/ 1371599 w 1371600"/>
              <a:gd name="connsiteY3" fmla="*/ 0 h 77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774699">
                <a:moveTo>
                  <a:pt x="1371599" y="0"/>
                </a:moveTo>
                <a:cubicBezTo>
                  <a:pt x="1357680" y="758715"/>
                  <a:pt x="1371600" y="491066"/>
                  <a:pt x="1371600" y="774699"/>
                </a:cubicBezTo>
                <a:lnTo>
                  <a:pt x="0" y="774699"/>
                </a:lnTo>
                <a:lnTo>
                  <a:pt x="1371599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48" name="Picture 4" descr="C:\HostingSpaces\soos\soos.info\wwwroot\www\clientes\sitiocerto\ficheiros\novo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0850" y="4279900"/>
            <a:ext cx="3958961" cy="998538"/>
          </a:xfrm>
          <a:prstGeom prst="rect">
            <a:avLst/>
          </a:prstGeom>
          <a:noFill/>
        </p:spPr>
      </p:pic>
      <p:pic>
        <p:nvPicPr>
          <p:cNvPr id="6149" name="Picture 5" descr="C:\HostingSpaces\soos\soos.info\wwwroot\www\clientes\sitiocerto\ficheiros\novo-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050" y="317500"/>
            <a:ext cx="150642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235450" y="1155700"/>
            <a:ext cx="266404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PT" sz="2000" b="1" dirty="0" smtClean="0">
                <a:solidFill>
                  <a:srgbClr val="92D050"/>
                </a:solidFill>
              </a:rPr>
              <a:t>Digitalização</a:t>
            </a:r>
            <a:endParaRPr sz="2000" dirty="0">
              <a:solidFill>
                <a:srgbClr val="92D050"/>
              </a:solidFill>
              <a:latin typeface="Trebuchet MS"/>
              <a:cs typeface="Trebuchet MS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4050" y="3670300"/>
            <a:ext cx="64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A </a:t>
            </a:r>
            <a:r>
              <a:rPr lang="pt-PT" sz="1200" dirty="0" err="1" smtClean="0"/>
              <a:t>soos</a:t>
            </a:r>
            <a:r>
              <a:rPr lang="pt-PT" sz="1200" dirty="0" smtClean="0"/>
              <a:t> è uma ferramenta na nuvem que permite as organizações, empresas e instituições implementem e criem ferramentas, aplicativos de maneira fácil e rápida. A </a:t>
            </a:r>
            <a:r>
              <a:rPr lang="pt-PT" sz="1200" dirty="0" err="1" smtClean="0"/>
              <a:t>soos</a:t>
            </a:r>
            <a:r>
              <a:rPr lang="pt-PT" sz="1200" dirty="0" smtClean="0"/>
              <a:t> oferece um conjunto de aplicativos, funcionalidades de apoio a empresas, assim como a devida personalização das mesmas de forma a integração seja o mais adaptada ás mais diversas realidades empresariais.</a:t>
            </a:r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r>
              <a:rPr lang="pt-PT" sz="1200" b="1" dirty="0" smtClean="0"/>
              <a:t>Digitalização (só) e digitalização de processos: quais as diferenças?</a:t>
            </a:r>
          </a:p>
          <a:p>
            <a:r>
              <a:rPr lang="pt-PT" sz="1200" dirty="0" smtClean="0"/>
              <a:t/>
            </a:r>
            <a:br>
              <a:rPr lang="pt-PT" sz="1200" dirty="0" smtClean="0"/>
            </a:br>
            <a:r>
              <a:rPr lang="pt-PT" sz="1200" dirty="0" smtClean="0"/>
              <a:t>Quando falamos em digitalização, o mais óbvio (e imediato) é pensar-se em exterminar os documentos em papel. Afinal de contas, digitalizar significa converter informação analógica em zeros e uns, para que os computadores a possam armazenar, processar e transmitir. Esta é, porém, a primeira etapa do percurso e diz respeito apenas à digitalização da informação.</a:t>
            </a:r>
          </a:p>
          <a:p>
            <a:r>
              <a:rPr lang="pt-PT" sz="1200" dirty="0" smtClean="0"/>
              <a:t/>
            </a:r>
            <a:br>
              <a:rPr lang="pt-PT" sz="1200" dirty="0" smtClean="0"/>
            </a:br>
            <a:r>
              <a:rPr lang="pt-PT" sz="1200" dirty="0" smtClean="0"/>
              <a:t>A </a:t>
            </a:r>
            <a:r>
              <a:rPr lang="pt-PT" sz="1200" b="1" dirty="0" smtClean="0"/>
              <a:t>digitalização de processos</a:t>
            </a:r>
            <a:r>
              <a:rPr lang="pt-PT" sz="1200" dirty="0" smtClean="0"/>
              <a:t> vai, no entanto, muito além da eliminação dos documentos em papel e passa por </a:t>
            </a:r>
            <a:r>
              <a:rPr lang="pt-PT" sz="1200" b="1" dirty="0" smtClean="0"/>
              <a:t>empregar tecnologias digitais para transformar as operações de um negócio</a:t>
            </a:r>
            <a:r>
              <a:rPr lang="pt-PT" sz="1200" dirty="0" smtClean="0"/>
              <a:t>.</a:t>
            </a:r>
          </a:p>
          <a:p>
            <a:r>
              <a:rPr lang="pt-PT" sz="1200" dirty="0" smtClean="0"/>
              <a:t/>
            </a:r>
            <a:br>
              <a:rPr lang="pt-PT" sz="1200" dirty="0" smtClean="0"/>
            </a:br>
            <a:r>
              <a:rPr lang="pt-PT" sz="1200" dirty="0" smtClean="0"/>
              <a:t>Quando uma empresa aposta na digitalização de processos é todo o seu modo de funcionamento que se altera, desde o papel dos colaboradores, à forma como esta se relaciona com os seus clientes e fornecedores. E quando </a:t>
            </a:r>
            <a:r>
              <a:rPr lang="pt-PT" sz="1200" dirty="0" smtClean="0">
                <a:hlinkClick r:id="rId2"/>
              </a:rPr>
              <a:t>implementada corretamente</a:t>
            </a:r>
            <a:r>
              <a:rPr lang="pt-PT" sz="1200" dirty="0" smtClean="0"/>
              <a:t>, a digitalização pode impulsionar a </a:t>
            </a:r>
            <a:r>
              <a:rPr lang="pt-PT" sz="1200" b="1" dirty="0" smtClean="0"/>
              <a:t>produtividade das equipas</a:t>
            </a:r>
            <a:r>
              <a:rPr lang="pt-PT" sz="1200" dirty="0" smtClean="0"/>
              <a:t>, aumentar a </a:t>
            </a:r>
            <a:r>
              <a:rPr lang="pt-PT" sz="1200" b="1" dirty="0" smtClean="0"/>
              <a:t>agilidade e fluidez das operações</a:t>
            </a:r>
            <a:r>
              <a:rPr lang="pt-PT" sz="1200" dirty="0" smtClean="0"/>
              <a:t>, promover a </a:t>
            </a:r>
            <a:r>
              <a:rPr lang="pt-PT" sz="1200" b="1" dirty="0" smtClean="0"/>
              <a:t>redução de custos</a:t>
            </a:r>
            <a:r>
              <a:rPr lang="pt-PT" sz="1200" dirty="0" smtClean="0"/>
              <a:t> e conduzir a uma </a:t>
            </a:r>
            <a:r>
              <a:rPr lang="pt-PT" sz="1200" b="1" dirty="0" smtClean="0"/>
              <a:t>maior eficiência das empresas</a:t>
            </a:r>
            <a:r>
              <a:rPr lang="pt-PT" sz="1200" dirty="0" smtClean="0"/>
              <a:t>.</a:t>
            </a:r>
          </a:p>
          <a:p>
            <a:r>
              <a:rPr lang="pt-PT" sz="1200" dirty="0" smtClean="0"/>
              <a:t>	</a:t>
            </a:r>
          </a:p>
          <a:p>
            <a:r>
              <a:rPr lang="pt-PT" sz="1200" dirty="0" smtClean="0"/>
              <a:t>	</a:t>
            </a:r>
          </a:p>
          <a:p>
            <a:endParaRPr lang="pt-PT" sz="1200" dirty="0" smtClean="0"/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24" name="Forma livre 23"/>
          <p:cNvSpPr/>
          <p:nvPr/>
        </p:nvSpPr>
        <p:spPr>
          <a:xfrm>
            <a:off x="-3717" y="9994901"/>
            <a:ext cx="847493" cy="706554"/>
          </a:xfrm>
          <a:custGeom>
            <a:avLst/>
            <a:gdLst>
              <a:gd name="connsiteX0" fmla="*/ 3717 w 847493"/>
              <a:gd name="connsiteY0" fmla="*/ 724830 h 728547"/>
              <a:gd name="connsiteX1" fmla="*/ 0 w 847493"/>
              <a:gd name="connsiteY1" fmla="*/ 197005 h 728547"/>
              <a:gd name="connsiteX2" fmla="*/ 420029 w 847493"/>
              <a:gd name="connsiteY2" fmla="*/ 0 h 728547"/>
              <a:gd name="connsiteX3" fmla="*/ 847493 w 847493"/>
              <a:gd name="connsiteY3" fmla="*/ 728547 h 728547"/>
              <a:gd name="connsiteX4" fmla="*/ 3717 w 847493"/>
              <a:gd name="connsiteY4" fmla="*/ 724830 h 728547"/>
              <a:gd name="connsiteX0" fmla="*/ 3717 w 847493"/>
              <a:gd name="connsiteY0" fmla="*/ 702837 h 706554"/>
              <a:gd name="connsiteX1" fmla="*/ 0 w 847493"/>
              <a:gd name="connsiteY1" fmla="*/ 175012 h 706554"/>
              <a:gd name="connsiteX2" fmla="*/ 429167 w 847493"/>
              <a:gd name="connsiteY2" fmla="*/ 0 h 706554"/>
              <a:gd name="connsiteX3" fmla="*/ 847493 w 847493"/>
              <a:gd name="connsiteY3" fmla="*/ 706554 h 706554"/>
              <a:gd name="connsiteX4" fmla="*/ 3717 w 847493"/>
              <a:gd name="connsiteY4" fmla="*/ 702837 h 70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493" h="706554">
                <a:moveTo>
                  <a:pt x="3717" y="702837"/>
                </a:moveTo>
                <a:lnTo>
                  <a:pt x="0" y="175012"/>
                </a:lnTo>
                <a:lnTo>
                  <a:pt x="429167" y="0"/>
                </a:lnTo>
                <a:lnTo>
                  <a:pt x="847493" y="706554"/>
                </a:lnTo>
                <a:lnTo>
                  <a:pt x="3717" y="7028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Forma livre 24"/>
          <p:cNvSpPr/>
          <p:nvPr/>
        </p:nvSpPr>
        <p:spPr>
          <a:xfrm>
            <a:off x="124358" y="9994900"/>
            <a:ext cx="577901" cy="458521"/>
          </a:xfrm>
          <a:custGeom>
            <a:avLst/>
            <a:gdLst>
              <a:gd name="connsiteX0" fmla="*/ 314554 w 577901"/>
              <a:gd name="connsiteY0" fmla="*/ 0 h 460858"/>
              <a:gd name="connsiteX1" fmla="*/ 0 w 577901"/>
              <a:gd name="connsiteY1" fmla="*/ 460858 h 460858"/>
              <a:gd name="connsiteX2" fmla="*/ 577901 w 577901"/>
              <a:gd name="connsiteY2" fmla="*/ 453543 h 460858"/>
              <a:gd name="connsiteX3" fmla="*/ 314554 w 577901"/>
              <a:gd name="connsiteY3" fmla="*/ 0 h 460858"/>
              <a:gd name="connsiteX0" fmla="*/ 301092 w 577901"/>
              <a:gd name="connsiteY0" fmla="*/ 0 h 458521"/>
              <a:gd name="connsiteX1" fmla="*/ 0 w 577901"/>
              <a:gd name="connsiteY1" fmla="*/ 458521 h 458521"/>
              <a:gd name="connsiteX2" fmla="*/ 577901 w 577901"/>
              <a:gd name="connsiteY2" fmla="*/ 451206 h 458521"/>
              <a:gd name="connsiteX3" fmla="*/ 301092 w 577901"/>
              <a:gd name="connsiteY3" fmla="*/ 0 h 45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901" h="458521">
                <a:moveTo>
                  <a:pt x="301092" y="0"/>
                </a:moveTo>
                <a:lnTo>
                  <a:pt x="0" y="458521"/>
                </a:lnTo>
                <a:lnTo>
                  <a:pt x="577901" y="451206"/>
                </a:lnTo>
                <a:lnTo>
                  <a:pt x="30109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Forma livre 25"/>
          <p:cNvSpPr/>
          <p:nvPr/>
        </p:nvSpPr>
        <p:spPr>
          <a:xfrm>
            <a:off x="124358" y="10453421"/>
            <a:ext cx="1631290" cy="248717"/>
          </a:xfrm>
          <a:custGeom>
            <a:avLst/>
            <a:gdLst>
              <a:gd name="connsiteX0" fmla="*/ 1631290 w 1631290"/>
              <a:gd name="connsiteY0" fmla="*/ 204825 h 248717"/>
              <a:gd name="connsiteX1" fmla="*/ 1565453 w 1631290"/>
              <a:gd name="connsiteY1" fmla="*/ 248717 h 248717"/>
              <a:gd name="connsiteX2" fmla="*/ 138989 w 1631290"/>
              <a:gd name="connsiteY2" fmla="*/ 241401 h 248717"/>
              <a:gd name="connsiteX3" fmla="*/ 0 w 1631290"/>
              <a:gd name="connsiteY3" fmla="*/ 0 h 248717"/>
              <a:gd name="connsiteX4" fmla="*/ 1631290 w 1631290"/>
              <a:gd name="connsiteY4" fmla="*/ 204825 h 24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290" h="248717">
                <a:moveTo>
                  <a:pt x="1631290" y="204825"/>
                </a:moveTo>
                <a:lnTo>
                  <a:pt x="1565453" y="248717"/>
                </a:lnTo>
                <a:lnTo>
                  <a:pt x="138989" y="241401"/>
                </a:lnTo>
                <a:lnTo>
                  <a:pt x="0" y="0"/>
                </a:lnTo>
                <a:lnTo>
                  <a:pt x="1631290" y="20482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Forma livre 26"/>
          <p:cNvSpPr/>
          <p:nvPr/>
        </p:nvSpPr>
        <p:spPr>
          <a:xfrm>
            <a:off x="-21946" y="9994901"/>
            <a:ext cx="447396" cy="173228"/>
          </a:xfrm>
          <a:custGeom>
            <a:avLst/>
            <a:gdLst>
              <a:gd name="connsiteX0" fmla="*/ 446228 w 446228"/>
              <a:gd name="connsiteY0" fmla="*/ 0 h 190195"/>
              <a:gd name="connsiteX1" fmla="*/ 14631 w 446228"/>
              <a:gd name="connsiteY1" fmla="*/ 190195 h 190195"/>
              <a:gd name="connsiteX2" fmla="*/ 0 w 446228"/>
              <a:gd name="connsiteY2" fmla="*/ 58521 h 190195"/>
              <a:gd name="connsiteX3" fmla="*/ 446228 w 446228"/>
              <a:gd name="connsiteY3" fmla="*/ 0 h 190195"/>
              <a:gd name="connsiteX0" fmla="*/ 447396 w 447396"/>
              <a:gd name="connsiteY0" fmla="*/ 0 h 173228"/>
              <a:gd name="connsiteX1" fmla="*/ 14631 w 447396"/>
              <a:gd name="connsiteY1" fmla="*/ 173228 h 173228"/>
              <a:gd name="connsiteX2" fmla="*/ 0 w 447396"/>
              <a:gd name="connsiteY2" fmla="*/ 41554 h 173228"/>
              <a:gd name="connsiteX3" fmla="*/ 447396 w 447396"/>
              <a:gd name="connsiteY3" fmla="*/ 0 h 17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396" h="173228">
                <a:moveTo>
                  <a:pt x="447396" y="0"/>
                </a:moveTo>
                <a:lnTo>
                  <a:pt x="14631" y="173228"/>
                </a:lnTo>
                <a:lnTo>
                  <a:pt x="0" y="41554"/>
                </a:lnTo>
                <a:lnTo>
                  <a:pt x="44739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Forma livre 27"/>
          <p:cNvSpPr/>
          <p:nvPr/>
        </p:nvSpPr>
        <p:spPr>
          <a:xfrm>
            <a:off x="80467" y="321869"/>
            <a:ext cx="2033626" cy="2838297"/>
          </a:xfrm>
          <a:custGeom>
            <a:avLst/>
            <a:gdLst>
              <a:gd name="connsiteX0" fmla="*/ 1843431 w 2033626"/>
              <a:gd name="connsiteY0" fmla="*/ 2809037 h 2838297"/>
              <a:gd name="connsiteX1" fmla="*/ 2033626 w 2033626"/>
              <a:gd name="connsiteY1" fmla="*/ 1185062 h 2838297"/>
              <a:gd name="connsiteX2" fmla="*/ 863194 w 2033626"/>
              <a:gd name="connsiteY2" fmla="*/ 0 h 2838297"/>
              <a:gd name="connsiteX3" fmla="*/ 0 w 2033626"/>
              <a:gd name="connsiteY3" fmla="*/ 2838297 h 2838297"/>
              <a:gd name="connsiteX4" fmla="*/ 1843431 w 2033626"/>
              <a:gd name="connsiteY4" fmla="*/ 2809037 h 28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626" h="2838297">
                <a:moveTo>
                  <a:pt x="1843431" y="2809037"/>
                </a:moveTo>
                <a:lnTo>
                  <a:pt x="2033626" y="1185062"/>
                </a:lnTo>
                <a:lnTo>
                  <a:pt x="863194" y="0"/>
                </a:lnTo>
                <a:lnTo>
                  <a:pt x="0" y="2838297"/>
                </a:lnTo>
                <a:lnTo>
                  <a:pt x="1843431" y="28090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Forma livre 28"/>
          <p:cNvSpPr/>
          <p:nvPr/>
        </p:nvSpPr>
        <p:spPr>
          <a:xfrm>
            <a:off x="146304" y="197510"/>
            <a:ext cx="1997050" cy="2940711"/>
          </a:xfrm>
          <a:custGeom>
            <a:avLst/>
            <a:gdLst>
              <a:gd name="connsiteX0" fmla="*/ 702259 w 1997050"/>
              <a:gd name="connsiteY0" fmla="*/ 43892 h 2940711"/>
              <a:gd name="connsiteX1" fmla="*/ 1375258 w 1997050"/>
              <a:gd name="connsiteY1" fmla="*/ 468173 h 2940711"/>
              <a:gd name="connsiteX2" fmla="*/ 1997050 w 1997050"/>
              <a:gd name="connsiteY2" fmla="*/ 1426464 h 2940711"/>
              <a:gd name="connsiteX3" fmla="*/ 1806854 w 1997050"/>
              <a:gd name="connsiteY3" fmla="*/ 2940711 h 2940711"/>
              <a:gd name="connsiteX4" fmla="*/ 0 w 1997050"/>
              <a:gd name="connsiteY4" fmla="*/ 2882189 h 2940711"/>
              <a:gd name="connsiteX5" fmla="*/ 833933 w 1997050"/>
              <a:gd name="connsiteY5" fmla="*/ 131674 h 2940711"/>
              <a:gd name="connsiteX6" fmla="*/ 672998 w 1997050"/>
              <a:gd name="connsiteY6" fmla="*/ 0 h 2940711"/>
              <a:gd name="connsiteX7" fmla="*/ 702259 w 1997050"/>
              <a:gd name="connsiteY7" fmla="*/ 43892 h 2940711"/>
              <a:gd name="connsiteX0" fmla="*/ 702259 w 1997050"/>
              <a:gd name="connsiteY0" fmla="*/ 43892 h 2940711"/>
              <a:gd name="connsiteX1" fmla="*/ 1375258 w 1997050"/>
              <a:gd name="connsiteY1" fmla="*/ 468173 h 2940711"/>
              <a:gd name="connsiteX2" fmla="*/ 1997050 w 1997050"/>
              <a:gd name="connsiteY2" fmla="*/ 1426464 h 2940711"/>
              <a:gd name="connsiteX3" fmla="*/ 1806854 w 1997050"/>
              <a:gd name="connsiteY3" fmla="*/ 2940711 h 2940711"/>
              <a:gd name="connsiteX4" fmla="*/ 0 w 1997050"/>
              <a:gd name="connsiteY4" fmla="*/ 2882189 h 2940711"/>
              <a:gd name="connsiteX5" fmla="*/ 660146 w 1997050"/>
              <a:gd name="connsiteY5" fmla="*/ 119990 h 2940711"/>
              <a:gd name="connsiteX6" fmla="*/ 672998 w 1997050"/>
              <a:gd name="connsiteY6" fmla="*/ 0 h 2940711"/>
              <a:gd name="connsiteX7" fmla="*/ 702259 w 1997050"/>
              <a:gd name="connsiteY7" fmla="*/ 43892 h 294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050" h="2940711">
                <a:moveTo>
                  <a:pt x="702259" y="43892"/>
                </a:moveTo>
                <a:lnTo>
                  <a:pt x="1375258" y="468173"/>
                </a:lnTo>
                <a:lnTo>
                  <a:pt x="1997050" y="1426464"/>
                </a:lnTo>
                <a:lnTo>
                  <a:pt x="1806854" y="2940711"/>
                </a:lnTo>
                <a:lnTo>
                  <a:pt x="0" y="2882189"/>
                </a:lnTo>
                <a:lnTo>
                  <a:pt x="660146" y="119990"/>
                </a:lnTo>
                <a:lnTo>
                  <a:pt x="672998" y="0"/>
                </a:lnTo>
                <a:lnTo>
                  <a:pt x="702259" y="438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object 7"/>
          <p:cNvSpPr/>
          <p:nvPr/>
        </p:nvSpPr>
        <p:spPr>
          <a:xfrm>
            <a:off x="0" y="61455"/>
            <a:ext cx="1949450" cy="3329965"/>
          </a:xfrm>
          <a:custGeom>
            <a:avLst/>
            <a:gdLst>
              <a:gd name="connsiteX0" fmla="*/ 0 w 1949450"/>
              <a:gd name="connsiteY0" fmla="*/ 0 h 3329965"/>
              <a:gd name="connsiteX1" fmla="*/ 0 w 1949450"/>
              <a:gd name="connsiteY1" fmla="*/ 3329965 h 3329965"/>
              <a:gd name="connsiteX2" fmla="*/ 1949450 w 1949450"/>
              <a:gd name="connsiteY2" fmla="*/ 3075445 h 3329965"/>
              <a:gd name="connsiteX3" fmla="*/ 0 w 1949450"/>
              <a:gd name="connsiteY3" fmla="*/ 0 h 332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450" h="3329965">
                <a:moveTo>
                  <a:pt x="0" y="0"/>
                </a:moveTo>
                <a:lnTo>
                  <a:pt x="0" y="3329965"/>
                </a:lnTo>
                <a:lnTo>
                  <a:pt x="1949450" y="30754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Forma livre 30"/>
          <p:cNvSpPr/>
          <p:nvPr/>
        </p:nvSpPr>
        <p:spPr>
          <a:xfrm>
            <a:off x="0" y="-7315"/>
            <a:ext cx="1931213" cy="3677615"/>
          </a:xfrm>
          <a:custGeom>
            <a:avLst/>
            <a:gdLst>
              <a:gd name="connsiteX0" fmla="*/ 29261 w 1967789"/>
              <a:gd name="connsiteY0" fmla="*/ 14630 h 3650285"/>
              <a:gd name="connsiteX1" fmla="*/ 541325 w 1967789"/>
              <a:gd name="connsiteY1" fmla="*/ 0 h 3650285"/>
              <a:gd name="connsiteX2" fmla="*/ 1002182 w 1967789"/>
              <a:gd name="connsiteY2" fmla="*/ 351129 h 3650285"/>
              <a:gd name="connsiteX3" fmla="*/ 197510 w 1967789"/>
              <a:gd name="connsiteY3" fmla="*/ 3079699 h 3650285"/>
              <a:gd name="connsiteX4" fmla="*/ 1967789 w 1967789"/>
              <a:gd name="connsiteY4" fmla="*/ 3138221 h 3650285"/>
              <a:gd name="connsiteX5" fmla="*/ 0 w 1967789"/>
              <a:gd name="connsiteY5" fmla="*/ 3650285 h 3650285"/>
              <a:gd name="connsiteX6" fmla="*/ 29261 w 1967789"/>
              <a:gd name="connsiteY6" fmla="*/ 14630 h 3650285"/>
              <a:gd name="connsiteX0" fmla="*/ 36576 w 1967789"/>
              <a:gd name="connsiteY0" fmla="*/ 7315 h 3650285"/>
              <a:gd name="connsiteX1" fmla="*/ 541325 w 1967789"/>
              <a:gd name="connsiteY1" fmla="*/ 0 h 3650285"/>
              <a:gd name="connsiteX2" fmla="*/ 1002182 w 1967789"/>
              <a:gd name="connsiteY2" fmla="*/ 351129 h 3650285"/>
              <a:gd name="connsiteX3" fmla="*/ 197510 w 1967789"/>
              <a:gd name="connsiteY3" fmla="*/ 3079699 h 3650285"/>
              <a:gd name="connsiteX4" fmla="*/ 1967789 w 1967789"/>
              <a:gd name="connsiteY4" fmla="*/ 3138221 h 3650285"/>
              <a:gd name="connsiteX5" fmla="*/ 0 w 1967789"/>
              <a:gd name="connsiteY5" fmla="*/ 3650285 h 3650285"/>
              <a:gd name="connsiteX6" fmla="*/ 36576 w 1967789"/>
              <a:gd name="connsiteY6" fmla="*/ 7315 h 365028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  <a:gd name="connsiteX0" fmla="*/ 10922 w 1942135"/>
              <a:gd name="connsiteY0" fmla="*/ 7315 h 3677615"/>
              <a:gd name="connsiteX1" fmla="*/ 515671 w 1942135"/>
              <a:gd name="connsiteY1" fmla="*/ 0 h 3677615"/>
              <a:gd name="connsiteX2" fmla="*/ 976528 w 1942135"/>
              <a:gd name="connsiteY2" fmla="*/ 351129 h 3677615"/>
              <a:gd name="connsiteX3" fmla="*/ 171856 w 1942135"/>
              <a:gd name="connsiteY3" fmla="*/ 3079699 h 3677615"/>
              <a:gd name="connsiteX4" fmla="*/ 1942135 w 1942135"/>
              <a:gd name="connsiteY4" fmla="*/ 3138221 h 3677615"/>
              <a:gd name="connsiteX5" fmla="*/ 10922 w 1942135"/>
              <a:gd name="connsiteY5" fmla="*/ 3677615 h 3677615"/>
              <a:gd name="connsiteX6" fmla="*/ 10922 w 1942135"/>
              <a:gd name="connsiteY6" fmla="*/ 7315 h 3677615"/>
              <a:gd name="connsiteX0" fmla="*/ 18237 w 1949450"/>
              <a:gd name="connsiteY0" fmla="*/ 7315 h 3677615"/>
              <a:gd name="connsiteX1" fmla="*/ 522986 w 1949450"/>
              <a:gd name="connsiteY1" fmla="*/ 0 h 3677615"/>
              <a:gd name="connsiteX2" fmla="*/ 983843 w 1949450"/>
              <a:gd name="connsiteY2" fmla="*/ 351129 h 3677615"/>
              <a:gd name="connsiteX3" fmla="*/ 179171 w 1949450"/>
              <a:gd name="connsiteY3" fmla="*/ 3079699 h 3677615"/>
              <a:gd name="connsiteX4" fmla="*/ 1949450 w 1949450"/>
              <a:gd name="connsiteY4" fmla="*/ 3138221 h 3677615"/>
              <a:gd name="connsiteX5" fmla="*/ 18237 w 1949450"/>
              <a:gd name="connsiteY5" fmla="*/ 3677615 h 3677615"/>
              <a:gd name="connsiteX6" fmla="*/ 18237 w 1949450"/>
              <a:gd name="connsiteY6" fmla="*/ 7315 h 3677615"/>
              <a:gd name="connsiteX0" fmla="*/ 18237 w 1949450"/>
              <a:gd name="connsiteY0" fmla="*/ 7315 h 3677615"/>
              <a:gd name="connsiteX1" fmla="*/ 522986 w 1949450"/>
              <a:gd name="connsiteY1" fmla="*/ 0 h 3677615"/>
              <a:gd name="connsiteX2" fmla="*/ 983843 w 1949450"/>
              <a:gd name="connsiteY2" fmla="*/ 351129 h 3677615"/>
              <a:gd name="connsiteX3" fmla="*/ 179171 w 1949450"/>
              <a:gd name="connsiteY3" fmla="*/ 3079699 h 3677615"/>
              <a:gd name="connsiteX4" fmla="*/ 1949450 w 1949450"/>
              <a:gd name="connsiteY4" fmla="*/ 3138221 h 3677615"/>
              <a:gd name="connsiteX5" fmla="*/ 18237 w 1949450"/>
              <a:gd name="connsiteY5" fmla="*/ 3677615 h 3677615"/>
              <a:gd name="connsiteX6" fmla="*/ 18237 w 1949450"/>
              <a:gd name="connsiteY6" fmla="*/ 7315 h 367761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213" h="3677615">
                <a:moveTo>
                  <a:pt x="0" y="7315"/>
                </a:moveTo>
                <a:lnTo>
                  <a:pt x="504749" y="0"/>
                </a:lnTo>
                <a:lnTo>
                  <a:pt x="965606" y="351129"/>
                </a:lnTo>
                <a:lnTo>
                  <a:pt x="160934" y="3079699"/>
                </a:lnTo>
                <a:lnTo>
                  <a:pt x="1931213" y="3138221"/>
                </a:lnTo>
                <a:lnTo>
                  <a:pt x="0" y="3677615"/>
                </a:lnTo>
                <a:cubicBezTo>
                  <a:pt x="25654" y="2900814"/>
                  <a:pt x="0" y="1230748"/>
                  <a:pt x="0" y="73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Forma livre 31"/>
          <p:cNvSpPr/>
          <p:nvPr/>
        </p:nvSpPr>
        <p:spPr>
          <a:xfrm>
            <a:off x="870509" y="307238"/>
            <a:ext cx="3196742" cy="2128724"/>
          </a:xfrm>
          <a:custGeom>
            <a:avLst/>
            <a:gdLst>
              <a:gd name="connsiteX0" fmla="*/ 431597 w 3196742"/>
              <a:gd name="connsiteY0" fmla="*/ 0 h 2128724"/>
              <a:gd name="connsiteX1" fmla="*/ 0 w 3196742"/>
              <a:gd name="connsiteY1" fmla="*/ 2128724 h 2128724"/>
              <a:gd name="connsiteX2" fmla="*/ 3196742 w 3196742"/>
              <a:gd name="connsiteY2" fmla="*/ 321869 h 2128724"/>
              <a:gd name="connsiteX3" fmla="*/ 431597 w 3196742"/>
              <a:gd name="connsiteY3" fmla="*/ 0 h 21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742" h="2128724">
                <a:moveTo>
                  <a:pt x="431597" y="0"/>
                </a:moveTo>
                <a:lnTo>
                  <a:pt x="0" y="2128724"/>
                </a:lnTo>
                <a:lnTo>
                  <a:pt x="3196742" y="321869"/>
                </a:lnTo>
                <a:lnTo>
                  <a:pt x="43159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Forma livre 32"/>
          <p:cNvSpPr/>
          <p:nvPr/>
        </p:nvSpPr>
        <p:spPr>
          <a:xfrm>
            <a:off x="885139" y="1612900"/>
            <a:ext cx="1445311" cy="1510690"/>
          </a:xfrm>
          <a:custGeom>
            <a:avLst/>
            <a:gdLst>
              <a:gd name="connsiteX0" fmla="*/ 1192378 w 1192378"/>
              <a:gd name="connsiteY0" fmla="*/ 0 h 1163116"/>
              <a:gd name="connsiteX1" fmla="*/ 0 w 1192378"/>
              <a:gd name="connsiteY1" fmla="*/ 475488 h 1163116"/>
              <a:gd name="connsiteX2" fmla="*/ 1053389 w 1192378"/>
              <a:gd name="connsiteY2" fmla="*/ 1163116 h 1163116"/>
              <a:gd name="connsiteX3" fmla="*/ 1192378 w 1192378"/>
              <a:gd name="connsiteY3" fmla="*/ 0 h 1163116"/>
              <a:gd name="connsiteX0" fmla="*/ 1445311 w 1445311"/>
              <a:gd name="connsiteY0" fmla="*/ 0 h 1510690"/>
              <a:gd name="connsiteX1" fmla="*/ 0 w 1445311"/>
              <a:gd name="connsiteY1" fmla="*/ 823062 h 1510690"/>
              <a:gd name="connsiteX2" fmla="*/ 1053389 w 1445311"/>
              <a:gd name="connsiteY2" fmla="*/ 1510690 h 1510690"/>
              <a:gd name="connsiteX3" fmla="*/ 1445311 w 1445311"/>
              <a:gd name="connsiteY3" fmla="*/ 0 h 151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311" h="1510690">
                <a:moveTo>
                  <a:pt x="1445311" y="0"/>
                </a:moveTo>
                <a:lnTo>
                  <a:pt x="0" y="823062"/>
                </a:lnTo>
                <a:lnTo>
                  <a:pt x="1053389" y="1510690"/>
                </a:lnTo>
                <a:lnTo>
                  <a:pt x="144531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 descr="C:\Users\Miguel Martins\Desktop\capolib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8050" y="10071100"/>
            <a:ext cx="1418824" cy="434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235450" y="1155700"/>
            <a:ext cx="266404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PT" sz="2000" b="1" dirty="0" smtClean="0">
                <a:solidFill>
                  <a:srgbClr val="92D050"/>
                </a:solidFill>
              </a:rPr>
              <a:t>RELATÓRIO</a:t>
            </a:r>
            <a:endParaRPr sz="2000" dirty="0">
              <a:solidFill>
                <a:srgbClr val="92D050"/>
              </a:solidFill>
              <a:latin typeface="Trebuchet MS"/>
              <a:cs typeface="Trebuchet MS"/>
            </a:endParaRPr>
          </a:p>
        </p:txBody>
      </p:sp>
      <p:sp>
        <p:nvSpPr>
          <p:cNvPr id="24" name="Forma livre 23"/>
          <p:cNvSpPr/>
          <p:nvPr/>
        </p:nvSpPr>
        <p:spPr>
          <a:xfrm>
            <a:off x="80467" y="321869"/>
            <a:ext cx="2033626" cy="2838297"/>
          </a:xfrm>
          <a:custGeom>
            <a:avLst/>
            <a:gdLst>
              <a:gd name="connsiteX0" fmla="*/ 1843431 w 2033626"/>
              <a:gd name="connsiteY0" fmla="*/ 2809037 h 2838297"/>
              <a:gd name="connsiteX1" fmla="*/ 2033626 w 2033626"/>
              <a:gd name="connsiteY1" fmla="*/ 1185062 h 2838297"/>
              <a:gd name="connsiteX2" fmla="*/ 863194 w 2033626"/>
              <a:gd name="connsiteY2" fmla="*/ 0 h 2838297"/>
              <a:gd name="connsiteX3" fmla="*/ 0 w 2033626"/>
              <a:gd name="connsiteY3" fmla="*/ 2838297 h 2838297"/>
              <a:gd name="connsiteX4" fmla="*/ 1843431 w 2033626"/>
              <a:gd name="connsiteY4" fmla="*/ 2809037 h 28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626" h="2838297">
                <a:moveTo>
                  <a:pt x="1843431" y="2809037"/>
                </a:moveTo>
                <a:lnTo>
                  <a:pt x="2033626" y="1185062"/>
                </a:lnTo>
                <a:lnTo>
                  <a:pt x="863194" y="0"/>
                </a:lnTo>
                <a:lnTo>
                  <a:pt x="0" y="2838297"/>
                </a:lnTo>
                <a:lnTo>
                  <a:pt x="1843431" y="28090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Forma livre 25"/>
          <p:cNvSpPr/>
          <p:nvPr/>
        </p:nvSpPr>
        <p:spPr>
          <a:xfrm>
            <a:off x="146304" y="197510"/>
            <a:ext cx="1997050" cy="2940711"/>
          </a:xfrm>
          <a:custGeom>
            <a:avLst/>
            <a:gdLst>
              <a:gd name="connsiteX0" fmla="*/ 702259 w 1997050"/>
              <a:gd name="connsiteY0" fmla="*/ 43892 h 2940711"/>
              <a:gd name="connsiteX1" fmla="*/ 1375258 w 1997050"/>
              <a:gd name="connsiteY1" fmla="*/ 468173 h 2940711"/>
              <a:gd name="connsiteX2" fmla="*/ 1997050 w 1997050"/>
              <a:gd name="connsiteY2" fmla="*/ 1426464 h 2940711"/>
              <a:gd name="connsiteX3" fmla="*/ 1806854 w 1997050"/>
              <a:gd name="connsiteY3" fmla="*/ 2940711 h 2940711"/>
              <a:gd name="connsiteX4" fmla="*/ 0 w 1997050"/>
              <a:gd name="connsiteY4" fmla="*/ 2882189 h 2940711"/>
              <a:gd name="connsiteX5" fmla="*/ 833933 w 1997050"/>
              <a:gd name="connsiteY5" fmla="*/ 131674 h 2940711"/>
              <a:gd name="connsiteX6" fmla="*/ 672998 w 1997050"/>
              <a:gd name="connsiteY6" fmla="*/ 0 h 2940711"/>
              <a:gd name="connsiteX7" fmla="*/ 702259 w 1997050"/>
              <a:gd name="connsiteY7" fmla="*/ 43892 h 2940711"/>
              <a:gd name="connsiteX0" fmla="*/ 702259 w 1997050"/>
              <a:gd name="connsiteY0" fmla="*/ 43892 h 2940711"/>
              <a:gd name="connsiteX1" fmla="*/ 1375258 w 1997050"/>
              <a:gd name="connsiteY1" fmla="*/ 468173 h 2940711"/>
              <a:gd name="connsiteX2" fmla="*/ 1997050 w 1997050"/>
              <a:gd name="connsiteY2" fmla="*/ 1426464 h 2940711"/>
              <a:gd name="connsiteX3" fmla="*/ 1806854 w 1997050"/>
              <a:gd name="connsiteY3" fmla="*/ 2940711 h 2940711"/>
              <a:gd name="connsiteX4" fmla="*/ 0 w 1997050"/>
              <a:gd name="connsiteY4" fmla="*/ 2882189 h 2940711"/>
              <a:gd name="connsiteX5" fmla="*/ 660146 w 1997050"/>
              <a:gd name="connsiteY5" fmla="*/ 119990 h 2940711"/>
              <a:gd name="connsiteX6" fmla="*/ 672998 w 1997050"/>
              <a:gd name="connsiteY6" fmla="*/ 0 h 2940711"/>
              <a:gd name="connsiteX7" fmla="*/ 702259 w 1997050"/>
              <a:gd name="connsiteY7" fmla="*/ 43892 h 294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050" h="2940711">
                <a:moveTo>
                  <a:pt x="702259" y="43892"/>
                </a:moveTo>
                <a:lnTo>
                  <a:pt x="1375258" y="468173"/>
                </a:lnTo>
                <a:lnTo>
                  <a:pt x="1997050" y="1426464"/>
                </a:lnTo>
                <a:lnTo>
                  <a:pt x="1806854" y="2940711"/>
                </a:lnTo>
                <a:lnTo>
                  <a:pt x="0" y="2882189"/>
                </a:lnTo>
                <a:lnTo>
                  <a:pt x="660146" y="119990"/>
                </a:lnTo>
                <a:lnTo>
                  <a:pt x="672998" y="0"/>
                </a:lnTo>
                <a:lnTo>
                  <a:pt x="702259" y="438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bject 7"/>
          <p:cNvSpPr/>
          <p:nvPr/>
        </p:nvSpPr>
        <p:spPr>
          <a:xfrm>
            <a:off x="0" y="61455"/>
            <a:ext cx="1949450" cy="3329965"/>
          </a:xfrm>
          <a:custGeom>
            <a:avLst/>
            <a:gdLst>
              <a:gd name="connsiteX0" fmla="*/ 0 w 1949450"/>
              <a:gd name="connsiteY0" fmla="*/ 0 h 3329965"/>
              <a:gd name="connsiteX1" fmla="*/ 0 w 1949450"/>
              <a:gd name="connsiteY1" fmla="*/ 3329965 h 3329965"/>
              <a:gd name="connsiteX2" fmla="*/ 1949450 w 1949450"/>
              <a:gd name="connsiteY2" fmla="*/ 3075445 h 3329965"/>
              <a:gd name="connsiteX3" fmla="*/ 0 w 1949450"/>
              <a:gd name="connsiteY3" fmla="*/ 0 h 332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450" h="3329965">
                <a:moveTo>
                  <a:pt x="0" y="0"/>
                </a:moveTo>
                <a:lnTo>
                  <a:pt x="0" y="3329965"/>
                </a:lnTo>
                <a:lnTo>
                  <a:pt x="1949450" y="30754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Forma livre 27"/>
          <p:cNvSpPr/>
          <p:nvPr/>
        </p:nvSpPr>
        <p:spPr>
          <a:xfrm>
            <a:off x="0" y="-7315"/>
            <a:ext cx="1931213" cy="3677615"/>
          </a:xfrm>
          <a:custGeom>
            <a:avLst/>
            <a:gdLst>
              <a:gd name="connsiteX0" fmla="*/ 29261 w 1967789"/>
              <a:gd name="connsiteY0" fmla="*/ 14630 h 3650285"/>
              <a:gd name="connsiteX1" fmla="*/ 541325 w 1967789"/>
              <a:gd name="connsiteY1" fmla="*/ 0 h 3650285"/>
              <a:gd name="connsiteX2" fmla="*/ 1002182 w 1967789"/>
              <a:gd name="connsiteY2" fmla="*/ 351129 h 3650285"/>
              <a:gd name="connsiteX3" fmla="*/ 197510 w 1967789"/>
              <a:gd name="connsiteY3" fmla="*/ 3079699 h 3650285"/>
              <a:gd name="connsiteX4" fmla="*/ 1967789 w 1967789"/>
              <a:gd name="connsiteY4" fmla="*/ 3138221 h 3650285"/>
              <a:gd name="connsiteX5" fmla="*/ 0 w 1967789"/>
              <a:gd name="connsiteY5" fmla="*/ 3650285 h 3650285"/>
              <a:gd name="connsiteX6" fmla="*/ 29261 w 1967789"/>
              <a:gd name="connsiteY6" fmla="*/ 14630 h 3650285"/>
              <a:gd name="connsiteX0" fmla="*/ 36576 w 1967789"/>
              <a:gd name="connsiteY0" fmla="*/ 7315 h 3650285"/>
              <a:gd name="connsiteX1" fmla="*/ 541325 w 1967789"/>
              <a:gd name="connsiteY1" fmla="*/ 0 h 3650285"/>
              <a:gd name="connsiteX2" fmla="*/ 1002182 w 1967789"/>
              <a:gd name="connsiteY2" fmla="*/ 351129 h 3650285"/>
              <a:gd name="connsiteX3" fmla="*/ 197510 w 1967789"/>
              <a:gd name="connsiteY3" fmla="*/ 3079699 h 3650285"/>
              <a:gd name="connsiteX4" fmla="*/ 1967789 w 1967789"/>
              <a:gd name="connsiteY4" fmla="*/ 3138221 h 3650285"/>
              <a:gd name="connsiteX5" fmla="*/ 0 w 1967789"/>
              <a:gd name="connsiteY5" fmla="*/ 3650285 h 3650285"/>
              <a:gd name="connsiteX6" fmla="*/ 36576 w 1967789"/>
              <a:gd name="connsiteY6" fmla="*/ 7315 h 365028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  <a:gd name="connsiteX0" fmla="*/ 10922 w 1942135"/>
              <a:gd name="connsiteY0" fmla="*/ 7315 h 3677615"/>
              <a:gd name="connsiteX1" fmla="*/ 515671 w 1942135"/>
              <a:gd name="connsiteY1" fmla="*/ 0 h 3677615"/>
              <a:gd name="connsiteX2" fmla="*/ 976528 w 1942135"/>
              <a:gd name="connsiteY2" fmla="*/ 351129 h 3677615"/>
              <a:gd name="connsiteX3" fmla="*/ 171856 w 1942135"/>
              <a:gd name="connsiteY3" fmla="*/ 3079699 h 3677615"/>
              <a:gd name="connsiteX4" fmla="*/ 1942135 w 1942135"/>
              <a:gd name="connsiteY4" fmla="*/ 3138221 h 3677615"/>
              <a:gd name="connsiteX5" fmla="*/ 10922 w 1942135"/>
              <a:gd name="connsiteY5" fmla="*/ 3677615 h 3677615"/>
              <a:gd name="connsiteX6" fmla="*/ 10922 w 1942135"/>
              <a:gd name="connsiteY6" fmla="*/ 7315 h 3677615"/>
              <a:gd name="connsiteX0" fmla="*/ 18237 w 1949450"/>
              <a:gd name="connsiteY0" fmla="*/ 7315 h 3677615"/>
              <a:gd name="connsiteX1" fmla="*/ 522986 w 1949450"/>
              <a:gd name="connsiteY1" fmla="*/ 0 h 3677615"/>
              <a:gd name="connsiteX2" fmla="*/ 983843 w 1949450"/>
              <a:gd name="connsiteY2" fmla="*/ 351129 h 3677615"/>
              <a:gd name="connsiteX3" fmla="*/ 179171 w 1949450"/>
              <a:gd name="connsiteY3" fmla="*/ 3079699 h 3677615"/>
              <a:gd name="connsiteX4" fmla="*/ 1949450 w 1949450"/>
              <a:gd name="connsiteY4" fmla="*/ 3138221 h 3677615"/>
              <a:gd name="connsiteX5" fmla="*/ 18237 w 1949450"/>
              <a:gd name="connsiteY5" fmla="*/ 3677615 h 3677615"/>
              <a:gd name="connsiteX6" fmla="*/ 18237 w 1949450"/>
              <a:gd name="connsiteY6" fmla="*/ 7315 h 3677615"/>
              <a:gd name="connsiteX0" fmla="*/ 18237 w 1949450"/>
              <a:gd name="connsiteY0" fmla="*/ 7315 h 3677615"/>
              <a:gd name="connsiteX1" fmla="*/ 522986 w 1949450"/>
              <a:gd name="connsiteY1" fmla="*/ 0 h 3677615"/>
              <a:gd name="connsiteX2" fmla="*/ 983843 w 1949450"/>
              <a:gd name="connsiteY2" fmla="*/ 351129 h 3677615"/>
              <a:gd name="connsiteX3" fmla="*/ 179171 w 1949450"/>
              <a:gd name="connsiteY3" fmla="*/ 3079699 h 3677615"/>
              <a:gd name="connsiteX4" fmla="*/ 1949450 w 1949450"/>
              <a:gd name="connsiteY4" fmla="*/ 3138221 h 3677615"/>
              <a:gd name="connsiteX5" fmla="*/ 18237 w 1949450"/>
              <a:gd name="connsiteY5" fmla="*/ 3677615 h 3677615"/>
              <a:gd name="connsiteX6" fmla="*/ 18237 w 1949450"/>
              <a:gd name="connsiteY6" fmla="*/ 7315 h 367761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213" h="3677615">
                <a:moveTo>
                  <a:pt x="0" y="7315"/>
                </a:moveTo>
                <a:lnTo>
                  <a:pt x="504749" y="0"/>
                </a:lnTo>
                <a:lnTo>
                  <a:pt x="965606" y="351129"/>
                </a:lnTo>
                <a:lnTo>
                  <a:pt x="160934" y="3079699"/>
                </a:lnTo>
                <a:lnTo>
                  <a:pt x="1931213" y="3138221"/>
                </a:lnTo>
                <a:lnTo>
                  <a:pt x="0" y="3677615"/>
                </a:lnTo>
                <a:cubicBezTo>
                  <a:pt x="25654" y="2900814"/>
                  <a:pt x="0" y="1230748"/>
                  <a:pt x="0" y="73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Forma livre 28"/>
          <p:cNvSpPr/>
          <p:nvPr/>
        </p:nvSpPr>
        <p:spPr>
          <a:xfrm>
            <a:off x="870509" y="307238"/>
            <a:ext cx="3196742" cy="2128724"/>
          </a:xfrm>
          <a:custGeom>
            <a:avLst/>
            <a:gdLst>
              <a:gd name="connsiteX0" fmla="*/ 431597 w 3196742"/>
              <a:gd name="connsiteY0" fmla="*/ 0 h 2128724"/>
              <a:gd name="connsiteX1" fmla="*/ 0 w 3196742"/>
              <a:gd name="connsiteY1" fmla="*/ 2128724 h 2128724"/>
              <a:gd name="connsiteX2" fmla="*/ 3196742 w 3196742"/>
              <a:gd name="connsiteY2" fmla="*/ 321869 h 2128724"/>
              <a:gd name="connsiteX3" fmla="*/ 431597 w 3196742"/>
              <a:gd name="connsiteY3" fmla="*/ 0 h 21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742" h="2128724">
                <a:moveTo>
                  <a:pt x="431597" y="0"/>
                </a:moveTo>
                <a:lnTo>
                  <a:pt x="0" y="2128724"/>
                </a:lnTo>
                <a:lnTo>
                  <a:pt x="3196742" y="321869"/>
                </a:lnTo>
                <a:lnTo>
                  <a:pt x="43159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Forma livre 29"/>
          <p:cNvSpPr/>
          <p:nvPr/>
        </p:nvSpPr>
        <p:spPr>
          <a:xfrm>
            <a:off x="885139" y="1612900"/>
            <a:ext cx="1445311" cy="1510690"/>
          </a:xfrm>
          <a:custGeom>
            <a:avLst/>
            <a:gdLst>
              <a:gd name="connsiteX0" fmla="*/ 1192378 w 1192378"/>
              <a:gd name="connsiteY0" fmla="*/ 0 h 1163116"/>
              <a:gd name="connsiteX1" fmla="*/ 0 w 1192378"/>
              <a:gd name="connsiteY1" fmla="*/ 475488 h 1163116"/>
              <a:gd name="connsiteX2" fmla="*/ 1053389 w 1192378"/>
              <a:gd name="connsiteY2" fmla="*/ 1163116 h 1163116"/>
              <a:gd name="connsiteX3" fmla="*/ 1192378 w 1192378"/>
              <a:gd name="connsiteY3" fmla="*/ 0 h 1163116"/>
              <a:gd name="connsiteX0" fmla="*/ 1445311 w 1445311"/>
              <a:gd name="connsiteY0" fmla="*/ 0 h 1510690"/>
              <a:gd name="connsiteX1" fmla="*/ 0 w 1445311"/>
              <a:gd name="connsiteY1" fmla="*/ 823062 h 1510690"/>
              <a:gd name="connsiteX2" fmla="*/ 1053389 w 1445311"/>
              <a:gd name="connsiteY2" fmla="*/ 1510690 h 1510690"/>
              <a:gd name="connsiteX3" fmla="*/ 1445311 w 1445311"/>
              <a:gd name="connsiteY3" fmla="*/ 0 h 151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311" h="1510690">
                <a:moveTo>
                  <a:pt x="1445311" y="0"/>
                </a:moveTo>
                <a:lnTo>
                  <a:pt x="0" y="823062"/>
                </a:lnTo>
                <a:lnTo>
                  <a:pt x="1053389" y="1510690"/>
                </a:lnTo>
                <a:lnTo>
                  <a:pt x="144531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Forma livre 31"/>
          <p:cNvSpPr/>
          <p:nvPr/>
        </p:nvSpPr>
        <p:spPr>
          <a:xfrm>
            <a:off x="-3717" y="9994901"/>
            <a:ext cx="847493" cy="706554"/>
          </a:xfrm>
          <a:custGeom>
            <a:avLst/>
            <a:gdLst>
              <a:gd name="connsiteX0" fmla="*/ 3717 w 847493"/>
              <a:gd name="connsiteY0" fmla="*/ 724830 h 728547"/>
              <a:gd name="connsiteX1" fmla="*/ 0 w 847493"/>
              <a:gd name="connsiteY1" fmla="*/ 197005 h 728547"/>
              <a:gd name="connsiteX2" fmla="*/ 420029 w 847493"/>
              <a:gd name="connsiteY2" fmla="*/ 0 h 728547"/>
              <a:gd name="connsiteX3" fmla="*/ 847493 w 847493"/>
              <a:gd name="connsiteY3" fmla="*/ 728547 h 728547"/>
              <a:gd name="connsiteX4" fmla="*/ 3717 w 847493"/>
              <a:gd name="connsiteY4" fmla="*/ 724830 h 728547"/>
              <a:gd name="connsiteX0" fmla="*/ 3717 w 847493"/>
              <a:gd name="connsiteY0" fmla="*/ 702837 h 706554"/>
              <a:gd name="connsiteX1" fmla="*/ 0 w 847493"/>
              <a:gd name="connsiteY1" fmla="*/ 175012 h 706554"/>
              <a:gd name="connsiteX2" fmla="*/ 429167 w 847493"/>
              <a:gd name="connsiteY2" fmla="*/ 0 h 706554"/>
              <a:gd name="connsiteX3" fmla="*/ 847493 w 847493"/>
              <a:gd name="connsiteY3" fmla="*/ 706554 h 706554"/>
              <a:gd name="connsiteX4" fmla="*/ 3717 w 847493"/>
              <a:gd name="connsiteY4" fmla="*/ 702837 h 70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493" h="706554">
                <a:moveTo>
                  <a:pt x="3717" y="702837"/>
                </a:moveTo>
                <a:lnTo>
                  <a:pt x="0" y="175012"/>
                </a:lnTo>
                <a:lnTo>
                  <a:pt x="429167" y="0"/>
                </a:lnTo>
                <a:lnTo>
                  <a:pt x="847493" y="706554"/>
                </a:lnTo>
                <a:lnTo>
                  <a:pt x="3717" y="7028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Forma livre 32"/>
          <p:cNvSpPr/>
          <p:nvPr/>
        </p:nvSpPr>
        <p:spPr>
          <a:xfrm>
            <a:off x="124358" y="9994900"/>
            <a:ext cx="577901" cy="458521"/>
          </a:xfrm>
          <a:custGeom>
            <a:avLst/>
            <a:gdLst>
              <a:gd name="connsiteX0" fmla="*/ 314554 w 577901"/>
              <a:gd name="connsiteY0" fmla="*/ 0 h 460858"/>
              <a:gd name="connsiteX1" fmla="*/ 0 w 577901"/>
              <a:gd name="connsiteY1" fmla="*/ 460858 h 460858"/>
              <a:gd name="connsiteX2" fmla="*/ 577901 w 577901"/>
              <a:gd name="connsiteY2" fmla="*/ 453543 h 460858"/>
              <a:gd name="connsiteX3" fmla="*/ 314554 w 577901"/>
              <a:gd name="connsiteY3" fmla="*/ 0 h 460858"/>
              <a:gd name="connsiteX0" fmla="*/ 301092 w 577901"/>
              <a:gd name="connsiteY0" fmla="*/ 0 h 458521"/>
              <a:gd name="connsiteX1" fmla="*/ 0 w 577901"/>
              <a:gd name="connsiteY1" fmla="*/ 458521 h 458521"/>
              <a:gd name="connsiteX2" fmla="*/ 577901 w 577901"/>
              <a:gd name="connsiteY2" fmla="*/ 451206 h 458521"/>
              <a:gd name="connsiteX3" fmla="*/ 301092 w 577901"/>
              <a:gd name="connsiteY3" fmla="*/ 0 h 45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901" h="458521">
                <a:moveTo>
                  <a:pt x="301092" y="0"/>
                </a:moveTo>
                <a:lnTo>
                  <a:pt x="0" y="458521"/>
                </a:lnTo>
                <a:lnTo>
                  <a:pt x="577901" y="451206"/>
                </a:lnTo>
                <a:lnTo>
                  <a:pt x="30109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Forma livre 33"/>
          <p:cNvSpPr/>
          <p:nvPr/>
        </p:nvSpPr>
        <p:spPr>
          <a:xfrm>
            <a:off x="124358" y="10453421"/>
            <a:ext cx="1631290" cy="248717"/>
          </a:xfrm>
          <a:custGeom>
            <a:avLst/>
            <a:gdLst>
              <a:gd name="connsiteX0" fmla="*/ 1631290 w 1631290"/>
              <a:gd name="connsiteY0" fmla="*/ 204825 h 248717"/>
              <a:gd name="connsiteX1" fmla="*/ 1565453 w 1631290"/>
              <a:gd name="connsiteY1" fmla="*/ 248717 h 248717"/>
              <a:gd name="connsiteX2" fmla="*/ 138989 w 1631290"/>
              <a:gd name="connsiteY2" fmla="*/ 241401 h 248717"/>
              <a:gd name="connsiteX3" fmla="*/ 0 w 1631290"/>
              <a:gd name="connsiteY3" fmla="*/ 0 h 248717"/>
              <a:gd name="connsiteX4" fmla="*/ 1631290 w 1631290"/>
              <a:gd name="connsiteY4" fmla="*/ 204825 h 24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290" h="248717">
                <a:moveTo>
                  <a:pt x="1631290" y="204825"/>
                </a:moveTo>
                <a:lnTo>
                  <a:pt x="1565453" y="248717"/>
                </a:lnTo>
                <a:lnTo>
                  <a:pt x="138989" y="241401"/>
                </a:lnTo>
                <a:lnTo>
                  <a:pt x="0" y="0"/>
                </a:lnTo>
                <a:lnTo>
                  <a:pt x="1631290" y="20482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Forma livre 34"/>
          <p:cNvSpPr/>
          <p:nvPr/>
        </p:nvSpPr>
        <p:spPr>
          <a:xfrm>
            <a:off x="-21946" y="9994901"/>
            <a:ext cx="447396" cy="173228"/>
          </a:xfrm>
          <a:custGeom>
            <a:avLst/>
            <a:gdLst>
              <a:gd name="connsiteX0" fmla="*/ 446228 w 446228"/>
              <a:gd name="connsiteY0" fmla="*/ 0 h 190195"/>
              <a:gd name="connsiteX1" fmla="*/ 14631 w 446228"/>
              <a:gd name="connsiteY1" fmla="*/ 190195 h 190195"/>
              <a:gd name="connsiteX2" fmla="*/ 0 w 446228"/>
              <a:gd name="connsiteY2" fmla="*/ 58521 h 190195"/>
              <a:gd name="connsiteX3" fmla="*/ 446228 w 446228"/>
              <a:gd name="connsiteY3" fmla="*/ 0 h 190195"/>
              <a:gd name="connsiteX0" fmla="*/ 447396 w 447396"/>
              <a:gd name="connsiteY0" fmla="*/ 0 h 173228"/>
              <a:gd name="connsiteX1" fmla="*/ 14631 w 447396"/>
              <a:gd name="connsiteY1" fmla="*/ 173228 h 173228"/>
              <a:gd name="connsiteX2" fmla="*/ 0 w 447396"/>
              <a:gd name="connsiteY2" fmla="*/ 41554 h 173228"/>
              <a:gd name="connsiteX3" fmla="*/ 447396 w 447396"/>
              <a:gd name="connsiteY3" fmla="*/ 0 h 17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396" h="173228">
                <a:moveTo>
                  <a:pt x="447396" y="0"/>
                </a:moveTo>
                <a:lnTo>
                  <a:pt x="14631" y="173228"/>
                </a:lnTo>
                <a:lnTo>
                  <a:pt x="0" y="41554"/>
                </a:lnTo>
                <a:lnTo>
                  <a:pt x="44739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35250" y="3441700"/>
            <a:ext cx="438785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Sistema de pesquisa demasiado grande (aconselhado quatro campos)</a:t>
            </a:r>
            <a:endParaRPr kumimoji="0" lang="pt-PT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035050" y="4051300"/>
          <a:ext cx="4981575" cy="609600"/>
        </p:xfrm>
        <a:graphic>
          <a:graphicData uri="http://schemas.openxmlformats.org/presentationml/2006/ole">
            <p:oleObj spid="_x0000_s4097" name="PHOTO-PAINT" r:id="rId3" imgW="11495238" imgH="1409524" progId="CorelPhotoPaint.Image.12">
              <p:embed/>
            </p:oleObj>
          </a:graphicData>
        </a:graphic>
      </p:graphicFrame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73050" y="5003428"/>
            <a:ext cx="69024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</a:t>
            </a:r>
            <a:r>
              <a:rPr lang="pt-PT" sz="1100" dirty="0" smtClean="0"/>
              <a:t> Imagens galeria muito grandes ocupam muita extensão do ecrã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650" y="5422900"/>
            <a:ext cx="4724400" cy="268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HostingSpaces\soos\soos.info\wwwroot\www\clientes\sitiocerto\ficheiros\logositi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650" y="9906421"/>
            <a:ext cx="1447800" cy="786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235450" y="1155700"/>
            <a:ext cx="266404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PT" sz="2000" b="1" dirty="0" smtClean="0">
                <a:solidFill>
                  <a:srgbClr val="92D050"/>
                </a:solidFill>
              </a:rPr>
              <a:t>RELATÓRIO</a:t>
            </a:r>
            <a:endParaRPr sz="2000" dirty="0">
              <a:solidFill>
                <a:srgbClr val="92D050"/>
              </a:solidFill>
              <a:latin typeface="Trebuchet MS"/>
              <a:cs typeface="Trebuchet MS"/>
            </a:endParaRPr>
          </a:p>
        </p:txBody>
      </p:sp>
      <p:sp>
        <p:nvSpPr>
          <p:cNvPr id="24" name="Forma livre 23"/>
          <p:cNvSpPr/>
          <p:nvPr/>
        </p:nvSpPr>
        <p:spPr>
          <a:xfrm>
            <a:off x="80467" y="321869"/>
            <a:ext cx="2033626" cy="2838297"/>
          </a:xfrm>
          <a:custGeom>
            <a:avLst/>
            <a:gdLst>
              <a:gd name="connsiteX0" fmla="*/ 1843431 w 2033626"/>
              <a:gd name="connsiteY0" fmla="*/ 2809037 h 2838297"/>
              <a:gd name="connsiteX1" fmla="*/ 2033626 w 2033626"/>
              <a:gd name="connsiteY1" fmla="*/ 1185062 h 2838297"/>
              <a:gd name="connsiteX2" fmla="*/ 863194 w 2033626"/>
              <a:gd name="connsiteY2" fmla="*/ 0 h 2838297"/>
              <a:gd name="connsiteX3" fmla="*/ 0 w 2033626"/>
              <a:gd name="connsiteY3" fmla="*/ 2838297 h 2838297"/>
              <a:gd name="connsiteX4" fmla="*/ 1843431 w 2033626"/>
              <a:gd name="connsiteY4" fmla="*/ 2809037 h 28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626" h="2838297">
                <a:moveTo>
                  <a:pt x="1843431" y="2809037"/>
                </a:moveTo>
                <a:lnTo>
                  <a:pt x="2033626" y="1185062"/>
                </a:lnTo>
                <a:lnTo>
                  <a:pt x="863194" y="0"/>
                </a:lnTo>
                <a:lnTo>
                  <a:pt x="0" y="2838297"/>
                </a:lnTo>
                <a:lnTo>
                  <a:pt x="1843431" y="28090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Forma livre 25"/>
          <p:cNvSpPr/>
          <p:nvPr/>
        </p:nvSpPr>
        <p:spPr>
          <a:xfrm>
            <a:off x="146304" y="197510"/>
            <a:ext cx="1997050" cy="2940711"/>
          </a:xfrm>
          <a:custGeom>
            <a:avLst/>
            <a:gdLst>
              <a:gd name="connsiteX0" fmla="*/ 702259 w 1997050"/>
              <a:gd name="connsiteY0" fmla="*/ 43892 h 2940711"/>
              <a:gd name="connsiteX1" fmla="*/ 1375258 w 1997050"/>
              <a:gd name="connsiteY1" fmla="*/ 468173 h 2940711"/>
              <a:gd name="connsiteX2" fmla="*/ 1997050 w 1997050"/>
              <a:gd name="connsiteY2" fmla="*/ 1426464 h 2940711"/>
              <a:gd name="connsiteX3" fmla="*/ 1806854 w 1997050"/>
              <a:gd name="connsiteY3" fmla="*/ 2940711 h 2940711"/>
              <a:gd name="connsiteX4" fmla="*/ 0 w 1997050"/>
              <a:gd name="connsiteY4" fmla="*/ 2882189 h 2940711"/>
              <a:gd name="connsiteX5" fmla="*/ 833933 w 1997050"/>
              <a:gd name="connsiteY5" fmla="*/ 131674 h 2940711"/>
              <a:gd name="connsiteX6" fmla="*/ 672998 w 1997050"/>
              <a:gd name="connsiteY6" fmla="*/ 0 h 2940711"/>
              <a:gd name="connsiteX7" fmla="*/ 702259 w 1997050"/>
              <a:gd name="connsiteY7" fmla="*/ 43892 h 2940711"/>
              <a:gd name="connsiteX0" fmla="*/ 702259 w 1997050"/>
              <a:gd name="connsiteY0" fmla="*/ 43892 h 2940711"/>
              <a:gd name="connsiteX1" fmla="*/ 1375258 w 1997050"/>
              <a:gd name="connsiteY1" fmla="*/ 468173 h 2940711"/>
              <a:gd name="connsiteX2" fmla="*/ 1997050 w 1997050"/>
              <a:gd name="connsiteY2" fmla="*/ 1426464 h 2940711"/>
              <a:gd name="connsiteX3" fmla="*/ 1806854 w 1997050"/>
              <a:gd name="connsiteY3" fmla="*/ 2940711 h 2940711"/>
              <a:gd name="connsiteX4" fmla="*/ 0 w 1997050"/>
              <a:gd name="connsiteY4" fmla="*/ 2882189 h 2940711"/>
              <a:gd name="connsiteX5" fmla="*/ 660146 w 1997050"/>
              <a:gd name="connsiteY5" fmla="*/ 119990 h 2940711"/>
              <a:gd name="connsiteX6" fmla="*/ 672998 w 1997050"/>
              <a:gd name="connsiteY6" fmla="*/ 0 h 2940711"/>
              <a:gd name="connsiteX7" fmla="*/ 702259 w 1997050"/>
              <a:gd name="connsiteY7" fmla="*/ 43892 h 294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050" h="2940711">
                <a:moveTo>
                  <a:pt x="702259" y="43892"/>
                </a:moveTo>
                <a:lnTo>
                  <a:pt x="1375258" y="468173"/>
                </a:lnTo>
                <a:lnTo>
                  <a:pt x="1997050" y="1426464"/>
                </a:lnTo>
                <a:lnTo>
                  <a:pt x="1806854" y="2940711"/>
                </a:lnTo>
                <a:lnTo>
                  <a:pt x="0" y="2882189"/>
                </a:lnTo>
                <a:lnTo>
                  <a:pt x="660146" y="119990"/>
                </a:lnTo>
                <a:lnTo>
                  <a:pt x="672998" y="0"/>
                </a:lnTo>
                <a:lnTo>
                  <a:pt x="702259" y="438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bject 7"/>
          <p:cNvSpPr/>
          <p:nvPr/>
        </p:nvSpPr>
        <p:spPr>
          <a:xfrm>
            <a:off x="0" y="61455"/>
            <a:ext cx="1949450" cy="3329965"/>
          </a:xfrm>
          <a:custGeom>
            <a:avLst/>
            <a:gdLst>
              <a:gd name="connsiteX0" fmla="*/ 0 w 1949450"/>
              <a:gd name="connsiteY0" fmla="*/ 0 h 3329965"/>
              <a:gd name="connsiteX1" fmla="*/ 0 w 1949450"/>
              <a:gd name="connsiteY1" fmla="*/ 3329965 h 3329965"/>
              <a:gd name="connsiteX2" fmla="*/ 1949450 w 1949450"/>
              <a:gd name="connsiteY2" fmla="*/ 3075445 h 3329965"/>
              <a:gd name="connsiteX3" fmla="*/ 0 w 1949450"/>
              <a:gd name="connsiteY3" fmla="*/ 0 h 332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450" h="3329965">
                <a:moveTo>
                  <a:pt x="0" y="0"/>
                </a:moveTo>
                <a:lnTo>
                  <a:pt x="0" y="3329965"/>
                </a:lnTo>
                <a:lnTo>
                  <a:pt x="1949450" y="30754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Forma livre 27"/>
          <p:cNvSpPr/>
          <p:nvPr/>
        </p:nvSpPr>
        <p:spPr>
          <a:xfrm>
            <a:off x="0" y="-7315"/>
            <a:ext cx="1931213" cy="3677615"/>
          </a:xfrm>
          <a:custGeom>
            <a:avLst/>
            <a:gdLst>
              <a:gd name="connsiteX0" fmla="*/ 29261 w 1967789"/>
              <a:gd name="connsiteY0" fmla="*/ 14630 h 3650285"/>
              <a:gd name="connsiteX1" fmla="*/ 541325 w 1967789"/>
              <a:gd name="connsiteY1" fmla="*/ 0 h 3650285"/>
              <a:gd name="connsiteX2" fmla="*/ 1002182 w 1967789"/>
              <a:gd name="connsiteY2" fmla="*/ 351129 h 3650285"/>
              <a:gd name="connsiteX3" fmla="*/ 197510 w 1967789"/>
              <a:gd name="connsiteY3" fmla="*/ 3079699 h 3650285"/>
              <a:gd name="connsiteX4" fmla="*/ 1967789 w 1967789"/>
              <a:gd name="connsiteY4" fmla="*/ 3138221 h 3650285"/>
              <a:gd name="connsiteX5" fmla="*/ 0 w 1967789"/>
              <a:gd name="connsiteY5" fmla="*/ 3650285 h 3650285"/>
              <a:gd name="connsiteX6" fmla="*/ 29261 w 1967789"/>
              <a:gd name="connsiteY6" fmla="*/ 14630 h 3650285"/>
              <a:gd name="connsiteX0" fmla="*/ 36576 w 1967789"/>
              <a:gd name="connsiteY0" fmla="*/ 7315 h 3650285"/>
              <a:gd name="connsiteX1" fmla="*/ 541325 w 1967789"/>
              <a:gd name="connsiteY1" fmla="*/ 0 h 3650285"/>
              <a:gd name="connsiteX2" fmla="*/ 1002182 w 1967789"/>
              <a:gd name="connsiteY2" fmla="*/ 351129 h 3650285"/>
              <a:gd name="connsiteX3" fmla="*/ 197510 w 1967789"/>
              <a:gd name="connsiteY3" fmla="*/ 3079699 h 3650285"/>
              <a:gd name="connsiteX4" fmla="*/ 1967789 w 1967789"/>
              <a:gd name="connsiteY4" fmla="*/ 3138221 h 3650285"/>
              <a:gd name="connsiteX5" fmla="*/ 0 w 1967789"/>
              <a:gd name="connsiteY5" fmla="*/ 3650285 h 3650285"/>
              <a:gd name="connsiteX6" fmla="*/ 36576 w 1967789"/>
              <a:gd name="connsiteY6" fmla="*/ 7315 h 365028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  <a:gd name="connsiteX0" fmla="*/ 10922 w 1942135"/>
              <a:gd name="connsiteY0" fmla="*/ 7315 h 3677615"/>
              <a:gd name="connsiteX1" fmla="*/ 515671 w 1942135"/>
              <a:gd name="connsiteY1" fmla="*/ 0 h 3677615"/>
              <a:gd name="connsiteX2" fmla="*/ 976528 w 1942135"/>
              <a:gd name="connsiteY2" fmla="*/ 351129 h 3677615"/>
              <a:gd name="connsiteX3" fmla="*/ 171856 w 1942135"/>
              <a:gd name="connsiteY3" fmla="*/ 3079699 h 3677615"/>
              <a:gd name="connsiteX4" fmla="*/ 1942135 w 1942135"/>
              <a:gd name="connsiteY4" fmla="*/ 3138221 h 3677615"/>
              <a:gd name="connsiteX5" fmla="*/ 10922 w 1942135"/>
              <a:gd name="connsiteY5" fmla="*/ 3677615 h 3677615"/>
              <a:gd name="connsiteX6" fmla="*/ 10922 w 1942135"/>
              <a:gd name="connsiteY6" fmla="*/ 7315 h 3677615"/>
              <a:gd name="connsiteX0" fmla="*/ 18237 w 1949450"/>
              <a:gd name="connsiteY0" fmla="*/ 7315 h 3677615"/>
              <a:gd name="connsiteX1" fmla="*/ 522986 w 1949450"/>
              <a:gd name="connsiteY1" fmla="*/ 0 h 3677615"/>
              <a:gd name="connsiteX2" fmla="*/ 983843 w 1949450"/>
              <a:gd name="connsiteY2" fmla="*/ 351129 h 3677615"/>
              <a:gd name="connsiteX3" fmla="*/ 179171 w 1949450"/>
              <a:gd name="connsiteY3" fmla="*/ 3079699 h 3677615"/>
              <a:gd name="connsiteX4" fmla="*/ 1949450 w 1949450"/>
              <a:gd name="connsiteY4" fmla="*/ 3138221 h 3677615"/>
              <a:gd name="connsiteX5" fmla="*/ 18237 w 1949450"/>
              <a:gd name="connsiteY5" fmla="*/ 3677615 h 3677615"/>
              <a:gd name="connsiteX6" fmla="*/ 18237 w 1949450"/>
              <a:gd name="connsiteY6" fmla="*/ 7315 h 3677615"/>
              <a:gd name="connsiteX0" fmla="*/ 18237 w 1949450"/>
              <a:gd name="connsiteY0" fmla="*/ 7315 h 3677615"/>
              <a:gd name="connsiteX1" fmla="*/ 522986 w 1949450"/>
              <a:gd name="connsiteY1" fmla="*/ 0 h 3677615"/>
              <a:gd name="connsiteX2" fmla="*/ 983843 w 1949450"/>
              <a:gd name="connsiteY2" fmla="*/ 351129 h 3677615"/>
              <a:gd name="connsiteX3" fmla="*/ 179171 w 1949450"/>
              <a:gd name="connsiteY3" fmla="*/ 3079699 h 3677615"/>
              <a:gd name="connsiteX4" fmla="*/ 1949450 w 1949450"/>
              <a:gd name="connsiteY4" fmla="*/ 3138221 h 3677615"/>
              <a:gd name="connsiteX5" fmla="*/ 18237 w 1949450"/>
              <a:gd name="connsiteY5" fmla="*/ 3677615 h 3677615"/>
              <a:gd name="connsiteX6" fmla="*/ 18237 w 1949450"/>
              <a:gd name="connsiteY6" fmla="*/ 7315 h 367761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213" h="3677615">
                <a:moveTo>
                  <a:pt x="0" y="7315"/>
                </a:moveTo>
                <a:lnTo>
                  <a:pt x="504749" y="0"/>
                </a:lnTo>
                <a:lnTo>
                  <a:pt x="965606" y="351129"/>
                </a:lnTo>
                <a:lnTo>
                  <a:pt x="160934" y="3079699"/>
                </a:lnTo>
                <a:lnTo>
                  <a:pt x="1931213" y="3138221"/>
                </a:lnTo>
                <a:lnTo>
                  <a:pt x="0" y="3677615"/>
                </a:lnTo>
                <a:cubicBezTo>
                  <a:pt x="25654" y="2900814"/>
                  <a:pt x="0" y="1230748"/>
                  <a:pt x="0" y="73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Forma livre 28"/>
          <p:cNvSpPr/>
          <p:nvPr/>
        </p:nvSpPr>
        <p:spPr>
          <a:xfrm>
            <a:off x="870509" y="307238"/>
            <a:ext cx="3196742" cy="2128724"/>
          </a:xfrm>
          <a:custGeom>
            <a:avLst/>
            <a:gdLst>
              <a:gd name="connsiteX0" fmla="*/ 431597 w 3196742"/>
              <a:gd name="connsiteY0" fmla="*/ 0 h 2128724"/>
              <a:gd name="connsiteX1" fmla="*/ 0 w 3196742"/>
              <a:gd name="connsiteY1" fmla="*/ 2128724 h 2128724"/>
              <a:gd name="connsiteX2" fmla="*/ 3196742 w 3196742"/>
              <a:gd name="connsiteY2" fmla="*/ 321869 h 2128724"/>
              <a:gd name="connsiteX3" fmla="*/ 431597 w 3196742"/>
              <a:gd name="connsiteY3" fmla="*/ 0 h 21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742" h="2128724">
                <a:moveTo>
                  <a:pt x="431597" y="0"/>
                </a:moveTo>
                <a:lnTo>
                  <a:pt x="0" y="2128724"/>
                </a:lnTo>
                <a:lnTo>
                  <a:pt x="3196742" y="321869"/>
                </a:lnTo>
                <a:lnTo>
                  <a:pt x="43159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Forma livre 29"/>
          <p:cNvSpPr/>
          <p:nvPr/>
        </p:nvSpPr>
        <p:spPr>
          <a:xfrm>
            <a:off x="885139" y="1612900"/>
            <a:ext cx="1445311" cy="1510690"/>
          </a:xfrm>
          <a:custGeom>
            <a:avLst/>
            <a:gdLst>
              <a:gd name="connsiteX0" fmla="*/ 1192378 w 1192378"/>
              <a:gd name="connsiteY0" fmla="*/ 0 h 1163116"/>
              <a:gd name="connsiteX1" fmla="*/ 0 w 1192378"/>
              <a:gd name="connsiteY1" fmla="*/ 475488 h 1163116"/>
              <a:gd name="connsiteX2" fmla="*/ 1053389 w 1192378"/>
              <a:gd name="connsiteY2" fmla="*/ 1163116 h 1163116"/>
              <a:gd name="connsiteX3" fmla="*/ 1192378 w 1192378"/>
              <a:gd name="connsiteY3" fmla="*/ 0 h 1163116"/>
              <a:gd name="connsiteX0" fmla="*/ 1445311 w 1445311"/>
              <a:gd name="connsiteY0" fmla="*/ 0 h 1510690"/>
              <a:gd name="connsiteX1" fmla="*/ 0 w 1445311"/>
              <a:gd name="connsiteY1" fmla="*/ 823062 h 1510690"/>
              <a:gd name="connsiteX2" fmla="*/ 1053389 w 1445311"/>
              <a:gd name="connsiteY2" fmla="*/ 1510690 h 1510690"/>
              <a:gd name="connsiteX3" fmla="*/ 1445311 w 1445311"/>
              <a:gd name="connsiteY3" fmla="*/ 0 h 151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311" h="1510690">
                <a:moveTo>
                  <a:pt x="1445311" y="0"/>
                </a:moveTo>
                <a:lnTo>
                  <a:pt x="0" y="823062"/>
                </a:lnTo>
                <a:lnTo>
                  <a:pt x="1053389" y="1510690"/>
                </a:lnTo>
                <a:lnTo>
                  <a:pt x="144531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Forma livre 31"/>
          <p:cNvSpPr/>
          <p:nvPr/>
        </p:nvSpPr>
        <p:spPr>
          <a:xfrm>
            <a:off x="-3717" y="9994901"/>
            <a:ext cx="847493" cy="706554"/>
          </a:xfrm>
          <a:custGeom>
            <a:avLst/>
            <a:gdLst>
              <a:gd name="connsiteX0" fmla="*/ 3717 w 847493"/>
              <a:gd name="connsiteY0" fmla="*/ 724830 h 728547"/>
              <a:gd name="connsiteX1" fmla="*/ 0 w 847493"/>
              <a:gd name="connsiteY1" fmla="*/ 197005 h 728547"/>
              <a:gd name="connsiteX2" fmla="*/ 420029 w 847493"/>
              <a:gd name="connsiteY2" fmla="*/ 0 h 728547"/>
              <a:gd name="connsiteX3" fmla="*/ 847493 w 847493"/>
              <a:gd name="connsiteY3" fmla="*/ 728547 h 728547"/>
              <a:gd name="connsiteX4" fmla="*/ 3717 w 847493"/>
              <a:gd name="connsiteY4" fmla="*/ 724830 h 728547"/>
              <a:gd name="connsiteX0" fmla="*/ 3717 w 847493"/>
              <a:gd name="connsiteY0" fmla="*/ 702837 h 706554"/>
              <a:gd name="connsiteX1" fmla="*/ 0 w 847493"/>
              <a:gd name="connsiteY1" fmla="*/ 175012 h 706554"/>
              <a:gd name="connsiteX2" fmla="*/ 429167 w 847493"/>
              <a:gd name="connsiteY2" fmla="*/ 0 h 706554"/>
              <a:gd name="connsiteX3" fmla="*/ 847493 w 847493"/>
              <a:gd name="connsiteY3" fmla="*/ 706554 h 706554"/>
              <a:gd name="connsiteX4" fmla="*/ 3717 w 847493"/>
              <a:gd name="connsiteY4" fmla="*/ 702837 h 70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493" h="706554">
                <a:moveTo>
                  <a:pt x="3717" y="702837"/>
                </a:moveTo>
                <a:lnTo>
                  <a:pt x="0" y="175012"/>
                </a:lnTo>
                <a:lnTo>
                  <a:pt x="429167" y="0"/>
                </a:lnTo>
                <a:lnTo>
                  <a:pt x="847493" y="706554"/>
                </a:lnTo>
                <a:lnTo>
                  <a:pt x="3717" y="7028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Forma livre 32"/>
          <p:cNvSpPr/>
          <p:nvPr/>
        </p:nvSpPr>
        <p:spPr>
          <a:xfrm>
            <a:off x="124358" y="9994900"/>
            <a:ext cx="577901" cy="458521"/>
          </a:xfrm>
          <a:custGeom>
            <a:avLst/>
            <a:gdLst>
              <a:gd name="connsiteX0" fmla="*/ 314554 w 577901"/>
              <a:gd name="connsiteY0" fmla="*/ 0 h 460858"/>
              <a:gd name="connsiteX1" fmla="*/ 0 w 577901"/>
              <a:gd name="connsiteY1" fmla="*/ 460858 h 460858"/>
              <a:gd name="connsiteX2" fmla="*/ 577901 w 577901"/>
              <a:gd name="connsiteY2" fmla="*/ 453543 h 460858"/>
              <a:gd name="connsiteX3" fmla="*/ 314554 w 577901"/>
              <a:gd name="connsiteY3" fmla="*/ 0 h 460858"/>
              <a:gd name="connsiteX0" fmla="*/ 301092 w 577901"/>
              <a:gd name="connsiteY0" fmla="*/ 0 h 458521"/>
              <a:gd name="connsiteX1" fmla="*/ 0 w 577901"/>
              <a:gd name="connsiteY1" fmla="*/ 458521 h 458521"/>
              <a:gd name="connsiteX2" fmla="*/ 577901 w 577901"/>
              <a:gd name="connsiteY2" fmla="*/ 451206 h 458521"/>
              <a:gd name="connsiteX3" fmla="*/ 301092 w 577901"/>
              <a:gd name="connsiteY3" fmla="*/ 0 h 45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901" h="458521">
                <a:moveTo>
                  <a:pt x="301092" y="0"/>
                </a:moveTo>
                <a:lnTo>
                  <a:pt x="0" y="458521"/>
                </a:lnTo>
                <a:lnTo>
                  <a:pt x="577901" y="451206"/>
                </a:lnTo>
                <a:lnTo>
                  <a:pt x="30109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Forma livre 33"/>
          <p:cNvSpPr/>
          <p:nvPr/>
        </p:nvSpPr>
        <p:spPr>
          <a:xfrm>
            <a:off x="124358" y="10453421"/>
            <a:ext cx="1631290" cy="248717"/>
          </a:xfrm>
          <a:custGeom>
            <a:avLst/>
            <a:gdLst>
              <a:gd name="connsiteX0" fmla="*/ 1631290 w 1631290"/>
              <a:gd name="connsiteY0" fmla="*/ 204825 h 248717"/>
              <a:gd name="connsiteX1" fmla="*/ 1565453 w 1631290"/>
              <a:gd name="connsiteY1" fmla="*/ 248717 h 248717"/>
              <a:gd name="connsiteX2" fmla="*/ 138989 w 1631290"/>
              <a:gd name="connsiteY2" fmla="*/ 241401 h 248717"/>
              <a:gd name="connsiteX3" fmla="*/ 0 w 1631290"/>
              <a:gd name="connsiteY3" fmla="*/ 0 h 248717"/>
              <a:gd name="connsiteX4" fmla="*/ 1631290 w 1631290"/>
              <a:gd name="connsiteY4" fmla="*/ 204825 h 24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290" h="248717">
                <a:moveTo>
                  <a:pt x="1631290" y="204825"/>
                </a:moveTo>
                <a:lnTo>
                  <a:pt x="1565453" y="248717"/>
                </a:lnTo>
                <a:lnTo>
                  <a:pt x="138989" y="241401"/>
                </a:lnTo>
                <a:lnTo>
                  <a:pt x="0" y="0"/>
                </a:lnTo>
                <a:lnTo>
                  <a:pt x="1631290" y="20482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Forma livre 34"/>
          <p:cNvSpPr/>
          <p:nvPr/>
        </p:nvSpPr>
        <p:spPr>
          <a:xfrm>
            <a:off x="-21946" y="9994901"/>
            <a:ext cx="447396" cy="173228"/>
          </a:xfrm>
          <a:custGeom>
            <a:avLst/>
            <a:gdLst>
              <a:gd name="connsiteX0" fmla="*/ 446228 w 446228"/>
              <a:gd name="connsiteY0" fmla="*/ 0 h 190195"/>
              <a:gd name="connsiteX1" fmla="*/ 14631 w 446228"/>
              <a:gd name="connsiteY1" fmla="*/ 190195 h 190195"/>
              <a:gd name="connsiteX2" fmla="*/ 0 w 446228"/>
              <a:gd name="connsiteY2" fmla="*/ 58521 h 190195"/>
              <a:gd name="connsiteX3" fmla="*/ 446228 w 446228"/>
              <a:gd name="connsiteY3" fmla="*/ 0 h 190195"/>
              <a:gd name="connsiteX0" fmla="*/ 447396 w 447396"/>
              <a:gd name="connsiteY0" fmla="*/ 0 h 173228"/>
              <a:gd name="connsiteX1" fmla="*/ 14631 w 447396"/>
              <a:gd name="connsiteY1" fmla="*/ 173228 h 173228"/>
              <a:gd name="connsiteX2" fmla="*/ 0 w 447396"/>
              <a:gd name="connsiteY2" fmla="*/ 41554 h 173228"/>
              <a:gd name="connsiteX3" fmla="*/ 447396 w 447396"/>
              <a:gd name="connsiteY3" fmla="*/ 0 h 17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396" h="173228">
                <a:moveTo>
                  <a:pt x="447396" y="0"/>
                </a:moveTo>
                <a:lnTo>
                  <a:pt x="14631" y="173228"/>
                </a:lnTo>
                <a:lnTo>
                  <a:pt x="0" y="41554"/>
                </a:lnTo>
                <a:lnTo>
                  <a:pt x="44739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35250" y="3441700"/>
            <a:ext cx="438785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100" dirty="0" smtClean="0"/>
              <a:t>Menu deve estar sempre presente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73050" y="5003428"/>
            <a:ext cx="69024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PT" sz="1100" dirty="0" smtClean="0"/>
              <a:t>Existem dois ambientes de site </a:t>
            </a:r>
            <a:r>
              <a:rPr lang="pt-PT" sz="1100" dirty="0" err="1" smtClean="0"/>
              <a:t>letrings</a:t>
            </a:r>
            <a:r>
              <a:rPr lang="pt-PT" sz="1100" dirty="0" smtClean="0"/>
              <a:t> e estrutura diferentes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C:\HostingSpaces\soos\soos.info\wwwroot\www\clientes\sitiocerto\ficheiros\logosit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650" y="9906421"/>
            <a:ext cx="1447800" cy="786979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850" y="4051300"/>
            <a:ext cx="6019800" cy="3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50" y="5422900"/>
            <a:ext cx="2286000" cy="42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49" y="6565900"/>
            <a:ext cx="373860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235450" y="1155700"/>
            <a:ext cx="266404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PT" sz="2000" b="1" dirty="0" smtClean="0">
                <a:solidFill>
                  <a:srgbClr val="92D050"/>
                </a:solidFill>
              </a:rPr>
              <a:t>RELATÓRIO</a:t>
            </a:r>
            <a:endParaRPr sz="2000" dirty="0">
              <a:solidFill>
                <a:srgbClr val="92D050"/>
              </a:solidFill>
              <a:latin typeface="Trebuchet MS"/>
              <a:cs typeface="Trebuchet MS"/>
            </a:endParaRPr>
          </a:p>
        </p:txBody>
      </p:sp>
      <p:sp>
        <p:nvSpPr>
          <p:cNvPr id="24" name="Forma livre 23"/>
          <p:cNvSpPr/>
          <p:nvPr/>
        </p:nvSpPr>
        <p:spPr>
          <a:xfrm>
            <a:off x="80467" y="321869"/>
            <a:ext cx="2033626" cy="2838297"/>
          </a:xfrm>
          <a:custGeom>
            <a:avLst/>
            <a:gdLst>
              <a:gd name="connsiteX0" fmla="*/ 1843431 w 2033626"/>
              <a:gd name="connsiteY0" fmla="*/ 2809037 h 2838297"/>
              <a:gd name="connsiteX1" fmla="*/ 2033626 w 2033626"/>
              <a:gd name="connsiteY1" fmla="*/ 1185062 h 2838297"/>
              <a:gd name="connsiteX2" fmla="*/ 863194 w 2033626"/>
              <a:gd name="connsiteY2" fmla="*/ 0 h 2838297"/>
              <a:gd name="connsiteX3" fmla="*/ 0 w 2033626"/>
              <a:gd name="connsiteY3" fmla="*/ 2838297 h 2838297"/>
              <a:gd name="connsiteX4" fmla="*/ 1843431 w 2033626"/>
              <a:gd name="connsiteY4" fmla="*/ 2809037 h 28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626" h="2838297">
                <a:moveTo>
                  <a:pt x="1843431" y="2809037"/>
                </a:moveTo>
                <a:lnTo>
                  <a:pt x="2033626" y="1185062"/>
                </a:lnTo>
                <a:lnTo>
                  <a:pt x="863194" y="0"/>
                </a:lnTo>
                <a:lnTo>
                  <a:pt x="0" y="2838297"/>
                </a:lnTo>
                <a:lnTo>
                  <a:pt x="1843431" y="28090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Forma livre 25"/>
          <p:cNvSpPr/>
          <p:nvPr/>
        </p:nvSpPr>
        <p:spPr>
          <a:xfrm>
            <a:off x="146304" y="197510"/>
            <a:ext cx="1997050" cy="2940711"/>
          </a:xfrm>
          <a:custGeom>
            <a:avLst/>
            <a:gdLst>
              <a:gd name="connsiteX0" fmla="*/ 702259 w 1997050"/>
              <a:gd name="connsiteY0" fmla="*/ 43892 h 2940711"/>
              <a:gd name="connsiteX1" fmla="*/ 1375258 w 1997050"/>
              <a:gd name="connsiteY1" fmla="*/ 468173 h 2940711"/>
              <a:gd name="connsiteX2" fmla="*/ 1997050 w 1997050"/>
              <a:gd name="connsiteY2" fmla="*/ 1426464 h 2940711"/>
              <a:gd name="connsiteX3" fmla="*/ 1806854 w 1997050"/>
              <a:gd name="connsiteY3" fmla="*/ 2940711 h 2940711"/>
              <a:gd name="connsiteX4" fmla="*/ 0 w 1997050"/>
              <a:gd name="connsiteY4" fmla="*/ 2882189 h 2940711"/>
              <a:gd name="connsiteX5" fmla="*/ 833933 w 1997050"/>
              <a:gd name="connsiteY5" fmla="*/ 131674 h 2940711"/>
              <a:gd name="connsiteX6" fmla="*/ 672998 w 1997050"/>
              <a:gd name="connsiteY6" fmla="*/ 0 h 2940711"/>
              <a:gd name="connsiteX7" fmla="*/ 702259 w 1997050"/>
              <a:gd name="connsiteY7" fmla="*/ 43892 h 2940711"/>
              <a:gd name="connsiteX0" fmla="*/ 702259 w 1997050"/>
              <a:gd name="connsiteY0" fmla="*/ 43892 h 2940711"/>
              <a:gd name="connsiteX1" fmla="*/ 1375258 w 1997050"/>
              <a:gd name="connsiteY1" fmla="*/ 468173 h 2940711"/>
              <a:gd name="connsiteX2" fmla="*/ 1997050 w 1997050"/>
              <a:gd name="connsiteY2" fmla="*/ 1426464 h 2940711"/>
              <a:gd name="connsiteX3" fmla="*/ 1806854 w 1997050"/>
              <a:gd name="connsiteY3" fmla="*/ 2940711 h 2940711"/>
              <a:gd name="connsiteX4" fmla="*/ 0 w 1997050"/>
              <a:gd name="connsiteY4" fmla="*/ 2882189 h 2940711"/>
              <a:gd name="connsiteX5" fmla="*/ 660146 w 1997050"/>
              <a:gd name="connsiteY5" fmla="*/ 119990 h 2940711"/>
              <a:gd name="connsiteX6" fmla="*/ 672998 w 1997050"/>
              <a:gd name="connsiteY6" fmla="*/ 0 h 2940711"/>
              <a:gd name="connsiteX7" fmla="*/ 702259 w 1997050"/>
              <a:gd name="connsiteY7" fmla="*/ 43892 h 294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050" h="2940711">
                <a:moveTo>
                  <a:pt x="702259" y="43892"/>
                </a:moveTo>
                <a:lnTo>
                  <a:pt x="1375258" y="468173"/>
                </a:lnTo>
                <a:lnTo>
                  <a:pt x="1997050" y="1426464"/>
                </a:lnTo>
                <a:lnTo>
                  <a:pt x="1806854" y="2940711"/>
                </a:lnTo>
                <a:lnTo>
                  <a:pt x="0" y="2882189"/>
                </a:lnTo>
                <a:lnTo>
                  <a:pt x="660146" y="119990"/>
                </a:lnTo>
                <a:lnTo>
                  <a:pt x="672998" y="0"/>
                </a:lnTo>
                <a:lnTo>
                  <a:pt x="702259" y="438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bject 7"/>
          <p:cNvSpPr/>
          <p:nvPr/>
        </p:nvSpPr>
        <p:spPr>
          <a:xfrm>
            <a:off x="0" y="61455"/>
            <a:ext cx="1949450" cy="3329965"/>
          </a:xfrm>
          <a:custGeom>
            <a:avLst/>
            <a:gdLst>
              <a:gd name="connsiteX0" fmla="*/ 0 w 1949450"/>
              <a:gd name="connsiteY0" fmla="*/ 0 h 3329965"/>
              <a:gd name="connsiteX1" fmla="*/ 0 w 1949450"/>
              <a:gd name="connsiteY1" fmla="*/ 3329965 h 3329965"/>
              <a:gd name="connsiteX2" fmla="*/ 1949450 w 1949450"/>
              <a:gd name="connsiteY2" fmla="*/ 3075445 h 3329965"/>
              <a:gd name="connsiteX3" fmla="*/ 0 w 1949450"/>
              <a:gd name="connsiteY3" fmla="*/ 0 h 332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450" h="3329965">
                <a:moveTo>
                  <a:pt x="0" y="0"/>
                </a:moveTo>
                <a:lnTo>
                  <a:pt x="0" y="3329965"/>
                </a:lnTo>
                <a:lnTo>
                  <a:pt x="1949450" y="30754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Forma livre 27"/>
          <p:cNvSpPr/>
          <p:nvPr/>
        </p:nvSpPr>
        <p:spPr>
          <a:xfrm>
            <a:off x="0" y="-7315"/>
            <a:ext cx="1931213" cy="3677615"/>
          </a:xfrm>
          <a:custGeom>
            <a:avLst/>
            <a:gdLst>
              <a:gd name="connsiteX0" fmla="*/ 29261 w 1967789"/>
              <a:gd name="connsiteY0" fmla="*/ 14630 h 3650285"/>
              <a:gd name="connsiteX1" fmla="*/ 541325 w 1967789"/>
              <a:gd name="connsiteY1" fmla="*/ 0 h 3650285"/>
              <a:gd name="connsiteX2" fmla="*/ 1002182 w 1967789"/>
              <a:gd name="connsiteY2" fmla="*/ 351129 h 3650285"/>
              <a:gd name="connsiteX3" fmla="*/ 197510 w 1967789"/>
              <a:gd name="connsiteY3" fmla="*/ 3079699 h 3650285"/>
              <a:gd name="connsiteX4" fmla="*/ 1967789 w 1967789"/>
              <a:gd name="connsiteY4" fmla="*/ 3138221 h 3650285"/>
              <a:gd name="connsiteX5" fmla="*/ 0 w 1967789"/>
              <a:gd name="connsiteY5" fmla="*/ 3650285 h 3650285"/>
              <a:gd name="connsiteX6" fmla="*/ 29261 w 1967789"/>
              <a:gd name="connsiteY6" fmla="*/ 14630 h 3650285"/>
              <a:gd name="connsiteX0" fmla="*/ 36576 w 1967789"/>
              <a:gd name="connsiteY0" fmla="*/ 7315 h 3650285"/>
              <a:gd name="connsiteX1" fmla="*/ 541325 w 1967789"/>
              <a:gd name="connsiteY1" fmla="*/ 0 h 3650285"/>
              <a:gd name="connsiteX2" fmla="*/ 1002182 w 1967789"/>
              <a:gd name="connsiteY2" fmla="*/ 351129 h 3650285"/>
              <a:gd name="connsiteX3" fmla="*/ 197510 w 1967789"/>
              <a:gd name="connsiteY3" fmla="*/ 3079699 h 3650285"/>
              <a:gd name="connsiteX4" fmla="*/ 1967789 w 1967789"/>
              <a:gd name="connsiteY4" fmla="*/ 3138221 h 3650285"/>
              <a:gd name="connsiteX5" fmla="*/ 0 w 1967789"/>
              <a:gd name="connsiteY5" fmla="*/ 3650285 h 3650285"/>
              <a:gd name="connsiteX6" fmla="*/ 36576 w 1967789"/>
              <a:gd name="connsiteY6" fmla="*/ 7315 h 365028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  <a:gd name="connsiteX0" fmla="*/ 10922 w 1942135"/>
              <a:gd name="connsiteY0" fmla="*/ 7315 h 3677615"/>
              <a:gd name="connsiteX1" fmla="*/ 515671 w 1942135"/>
              <a:gd name="connsiteY1" fmla="*/ 0 h 3677615"/>
              <a:gd name="connsiteX2" fmla="*/ 976528 w 1942135"/>
              <a:gd name="connsiteY2" fmla="*/ 351129 h 3677615"/>
              <a:gd name="connsiteX3" fmla="*/ 171856 w 1942135"/>
              <a:gd name="connsiteY3" fmla="*/ 3079699 h 3677615"/>
              <a:gd name="connsiteX4" fmla="*/ 1942135 w 1942135"/>
              <a:gd name="connsiteY4" fmla="*/ 3138221 h 3677615"/>
              <a:gd name="connsiteX5" fmla="*/ 10922 w 1942135"/>
              <a:gd name="connsiteY5" fmla="*/ 3677615 h 3677615"/>
              <a:gd name="connsiteX6" fmla="*/ 10922 w 1942135"/>
              <a:gd name="connsiteY6" fmla="*/ 7315 h 3677615"/>
              <a:gd name="connsiteX0" fmla="*/ 18237 w 1949450"/>
              <a:gd name="connsiteY0" fmla="*/ 7315 h 3677615"/>
              <a:gd name="connsiteX1" fmla="*/ 522986 w 1949450"/>
              <a:gd name="connsiteY1" fmla="*/ 0 h 3677615"/>
              <a:gd name="connsiteX2" fmla="*/ 983843 w 1949450"/>
              <a:gd name="connsiteY2" fmla="*/ 351129 h 3677615"/>
              <a:gd name="connsiteX3" fmla="*/ 179171 w 1949450"/>
              <a:gd name="connsiteY3" fmla="*/ 3079699 h 3677615"/>
              <a:gd name="connsiteX4" fmla="*/ 1949450 w 1949450"/>
              <a:gd name="connsiteY4" fmla="*/ 3138221 h 3677615"/>
              <a:gd name="connsiteX5" fmla="*/ 18237 w 1949450"/>
              <a:gd name="connsiteY5" fmla="*/ 3677615 h 3677615"/>
              <a:gd name="connsiteX6" fmla="*/ 18237 w 1949450"/>
              <a:gd name="connsiteY6" fmla="*/ 7315 h 3677615"/>
              <a:gd name="connsiteX0" fmla="*/ 18237 w 1949450"/>
              <a:gd name="connsiteY0" fmla="*/ 7315 h 3677615"/>
              <a:gd name="connsiteX1" fmla="*/ 522986 w 1949450"/>
              <a:gd name="connsiteY1" fmla="*/ 0 h 3677615"/>
              <a:gd name="connsiteX2" fmla="*/ 983843 w 1949450"/>
              <a:gd name="connsiteY2" fmla="*/ 351129 h 3677615"/>
              <a:gd name="connsiteX3" fmla="*/ 179171 w 1949450"/>
              <a:gd name="connsiteY3" fmla="*/ 3079699 h 3677615"/>
              <a:gd name="connsiteX4" fmla="*/ 1949450 w 1949450"/>
              <a:gd name="connsiteY4" fmla="*/ 3138221 h 3677615"/>
              <a:gd name="connsiteX5" fmla="*/ 18237 w 1949450"/>
              <a:gd name="connsiteY5" fmla="*/ 3677615 h 3677615"/>
              <a:gd name="connsiteX6" fmla="*/ 18237 w 1949450"/>
              <a:gd name="connsiteY6" fmla="*/ 7315 h 367761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213" h="3677615">
                <a:moveTo>
                  <a:pt x="0" y="7315"/>
                </a:moveTo>
                <a:lnTo>
                  <a:pt x="504749" y="0"/>
                </a:lnTo>
                <a:lnTo>
                  <a:pt x="965606" y="351129"/>
                </a:lnTo>
                <a:lnTo>
                  <a:pt x="160934" y="3079699"/>
                </a:lnTo>
                <a:lnTo>
                  <a:pt x="1931213" y="3138221"/>
                </a:lnTo>
                <a:lnTo>
                  <a:pt x="0" y="3677615"/>
                </a:lnTo>
                <a:cubicBezTo>
                  <a:pt x="25654" y="2900814"/>
                  <a:pt x="0" y="1230748"/>
                  <a:pt x="0" y="73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Forma livre 28"/>
          <p:cNvSpPr/>
          <p:nvPr/>
        </p:nvSpPr>
        <p:spPr>
          <a:xfrm>
            <a:off x="870509" y="307238"/>
            <a:ext cx="3196742" cy="2128724"/>
          </a:xfrm>
          <a:custGeom>
            <a:avLst/>
            <a:gdLst>
              <a:gd name="connsiteX0" fmla="*/ 431597 w 3196742"/>
              <a:gd name="connsiteY0" fmla="*/ 0 h 2128724"/>
              <a:gd name="connsiteX1" fmla="*/ 0 w 3196742"/>
              <a:gd name="connsiteY1" fmla="*/ 2128724 h 2128724"/>
              <a:gd name="connsiteX2" fmla="*/ 3196742 w 3196742"/>
              <a:gd name="connsiteY2" fmla="*/ 321869 h 2128724"/>
              <a:gd name="connsiteX3" fmla="*/ 431597 w 3196742"/>
              <a:gd name="connsiteY3" fmla="*/ 0 h 21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742" h="2128724">
                <a:moveTo>
                  <a:pt x="431597" y="0"/>
                </a:moveTo>
                <a:lnTo>
                  <a:pt x="0" y="2128724"/>
                </a:lnTo>
                <a:lnTo>
                  <a:pt x="3196742" y="321869"/>
                </a:lnTo>
                <a:lnTo>
                  <a:pt x="43159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Forma livre 29"/>
          <p:cNvSpPr/>
          <p:nvPr/>
        </p:nvSpPr>
        <p:spPr>
          <a:xfrm>
            <a:off x="885139" y="1612900"/>
            <a:ext cx="1445311" cy="1510690"/>
          </a:xfrm>
          <a:custGeom>
            <a:avLst/>
            <a:gdLst>
              <a:gd name="connsiteX0" fmla="*/ 1192378 w 1192378"/>
              <a:gd name="connsiteY0" fmla="*/ 0 h 1163116"/>
              <a:gd name="connsiteX1" fmla="*/ 0 w 1192378"/>
              <a:gd name="connsiteY1" fmla="*/ 475488 h 1163116"/>
              <a:gd name="connsiteX2" fmla="*/ 1053389 w 1192378"/>
              <a:gd name="connsiteY2" fmla="*/ 1163116 h 1163116"/>
              <a:gd name="connsiteX3" fmla="*/ 1192378 w 1192378"/>
              <a:gd name="connsiteY3" fmla="*/ 0 h 1163116"/>
              <a:gd name="connsiteX0" fmla="*/ 1445311 w 1445311"/>
              <a:gd name="connsiteY0" fmla="*/ 0 h 1510690"/>
              <a:gd name="connsiteX1" fmla="*/ 0 w 1445311"/>
              <a:gd name="connsiteY1" fmla="*/ 823062 h 1510690"/>
              <a:gd name="connsiteX2" fmla="*/ 1053389 w 1445311"/>
              <a:gd name="connsiteY2" fmla="*/ 1510690 h 1510690"/>
              <a:gd name="connsiteX3" fmla="*/ 1445311 w 1445311"/>
              <a:gd name="connsiteY3" fmla="*/ 0 h 151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311" h="1510690">
                <a:moveTo>
                  <a:pt x="1445311" y="0"/>
                </a:moveTo>
                <a:lnTo>
                  <a:pt x="0" y="823062"/>
                </a:lnTo>
                <a:lnTo>
                  <a:pt x="1053389" y="1510690"/>
                </a:lnTo>
                <a:lnTo>
                  <a:pt x="144531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Forma livre 31"/>
          <p:cNvSpPr/>
          <p:nvPr/>
        </p:nvSpPr>
        <p:spPr>
          <a:xfrm>
            <a:off x="-3717" y="9994901"/>
            <a:ext cx="847493" cy="706554"/>
          </a:xfrm>
          <a:custGeom>
            <a:avLst/>
            <a:gdLst>
              <a:gd name="connsiteX0" fmla="*/ 3717 w 847493"/>
              <a:gd name="connsiteY0" fmla="*/ 724830 h 728547"/>
              <a:gd name="connsiteX1" fmla="*/ 0 w 847493"/>
              <a:gd name="connsiteY1" fmla="*/ 197005 h 728547"/>
              <a:gd name="connsiteX2" fmla="*/ 420029 w 847493"/>
              <a:gd name="connsiteY2" fmla="*/ 0 h 728547"/>
              <a:gd name="connsiteX3" fmla="*/ 847493 w 847493"/>
              <a:gd name="connsiteY3" fmla="*/ 728547 h 728547"/>
              <a:gd name="connsiteX4" fmla="*/ 3717 w 847493"/>
              <a:gd name="connsiteY4" fmla="*/ 724830 h 728547"/>
              <a:gd name="connsiteX0" fmla="*/ 3717 w 847493"/>
              <a:gd name="connsiteY0" fmla="*/ 702837 h 706554"/>
              <a:gd name="connsiteX1" fmla="*/ 0 w 847493"/>
              <a:gd name="connsiteY1" fmla="*/ 175012 h 706554"/>
              <a:gd name="connsiteX2" fmla="*/ 429167 w 847493"/>
              <a:gd name="connsiteY2" fmla="*/ 0 h 706554"/>
              <a:gd name="connsiteX3" fmla="*/ 847493 w 847493"/>
              <a:gd name="connsiteY3" fmla="*/ 706554 h 706554"/>
              <a:gd name="connsiteX4" fmla="*/ 3717 w 847493"/>
              <a:gd name="connsiteY4" fmla="*/ 702837 h 70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493" h="706554">
                <a:moveTo>
                  <a:pt x="3717" y="702837"/>
                </a:moveTo>
                <a:lnTo>
                  <a:pt x="0" y="175012"/>
                </a:lnTo>
                <a:lnTo>
                  <a:pt x="429167" y="0"/>
                </a:lnTo>
                <a:lnTo>
                  <a:pt x="847493" y="706554"/>
                </a:lnTo>
                <a:lnTo>
                  <a:pt x="3717" y="7028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Forma livre 32"/>
          <p:cNvSpPr/>
          <p:nvPr/>
        </p:nvSpPr>
        <p:spPr>
          <a:xfrm>
            <a:off x="124358" y="9994900"/>
            <a:ext cx="577901" cy="458521"/>
          </a:xfrm>
          <a:custGeom>
            <a:avLst/>
            <a:gdLst>
              <a:gd name="connsiteX0" fmla="*/ 314554 w 577901"/>
              <a:gd name="connsiteY0" fmla="*/ 0 h 460858"/>
              <a:gd name="connsiteX1" fmla="*/ 0 w 577901"/>
              <a:gd name="connsiteY1" fmla="*/ 460858 h 460858"/>
              <a:gd name="connsiteX2" fmla="*/ 577901 w 577901"/>
              <a:gd name="connsiteY2" fmla="*/ 453543 h 460858"/>
              <a:gd name="connsiteX3" fmla="*/ 314554 w 577901"/>
              <a:gd name="connsiteY3" fmla="*/ 0 h 460858"/>
              <a:gd name="connsiteX0" fmla="*/ 301092 w 577901"/>
              <a:gd name="connsiteY0" fmla="*/ 0 h 458521"/>
              <a:gd name="connsiteX1" fmla="*/ 0 w 577901"/>
              <a:gd name="connsiteY1" fmla="*/ 458521 h 458521"/>
              <a:gd name="connsiteX2" fmla="*/ 577901 w 577901"/>
              <a:gd name="connsiteY2" fmla="*/ 451206 h 458521"/>
              <a:gd name="connsiteX3" fmla="*/ 301092 w 577901"/>
              <a:gd name="connsiteY3" fmla="*/ 0 h 45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901" h="458521">
                <a:moveTo>
                  <a:pt x="301092" y="0"/>
                </a:moveTo>
                <a:lnTo>
                  <a:pt x="0" y="458521"/>
                </a:lnTo>
                <a:lnTo>
                  <a:pt x="577901" y="451206"/>
                </a:lnTo>
                <a:lnTo>
                  <a:pt x="30109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Forma livre 33"/>
          <p:cNvSpPr/>
          <p:nvPr/>
        </p:nvSpPr>
        <p:spPr>
          <a:xfrm>
            <a:off x="124358" y="10453421"/>
            <a:ext cx="1631290" cy="248717"/>
          </a:xfrm>
          <a:custGeom>
            <a:avLst/>
            <a:gdLst>
              <a:gd name="connsiteX0" fmla="*/ 1631290 w 1631290"/>
              <a:gd name="connsiteY0" fmla="*/ 204825 h 248717"/>
              <a:gd name="connsiteX1" fmla="*/ 1565453 w 1631290"/>
              <a:gd name="connsiteY1" fmla="*/ 248717 h 248717"/>
              <a:gd name="connsiteX2" fmla="*/ 138989 w 1631290"/>
              <a:gd name="connsiteY2" fmla="*/ 241401 h 248717"/>
              <a:gd name="connsiteX3" fmla="*/ 0 w 1631290"/>
              <a:gd name="connsiteY3" fmla="*/ 0 h 248717"/>
              <a:gd name="connsiteX4" fmla="*/ 1631290 w 1631290"/>
              <a:gd name="connsiteY4" fmla="*/ 204825 h 24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290" h="248717">
                <a:moveTo>
                  <a:pt x="1631290" y="204825"/>
                </a:moveTo>
                <a:lnTo>
                  <a:pt x="1565453" y="248717"/>
                </a:lnTo>
                <a:lnTo>
                  <a:pt x="138989" y="241401"/>
                </a:lnTo>
                <a:lnTo>
                  <a:pt x="0" y="0"/>
                </a:lnTo>
                <a:lnTo>
                  <a:pt x="1631290" y="20482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Forma livre 34"/>
          <p:cNvSpPr/>
          <p:nvPr/>
        </p:nvSpPr>
        <p:spPr>
          <a:xfrm>
            <a:off x="-21946" y="9994901"/>
            <a:ext cx="447396" cy="173228"/>
          </a:xfrm>
          <a:custGeom>
            <a:avLst/>
            <a:gdLst>
              <a:gd name="connsiteX0" fmla="*/ 446228 w 446228"/>
              <a:gd name="connsiteY0" fmla="*/ 0 h 190195"/>
              <a:gd name="connsiteX1" fmla="*/ 14631 w 446228"/>
              <a:gd name="connsiteY1" fmla="*/ 190195 h 190195"/>
              <a:gd name="connsiteX2" fmla="*/ 0 w 446228"/>
              <a:gd name="connsiteY2" fmla="*/ 58521 h 190195"/>
              <a:gd name="connsiteX3" fmla="*/ 446228 w 446228"/>
              <a:gd name="connsiteY3" fmla="*/ 0 h 190195"/>
              <a:gd name="connsiteX0" fmla="*/ 447396 w 447396"/>
              <a:gd name="connsiteY0" fmla="*/ 0 h 173228"/>
              <a:gd name="connsiteX1" fmla="*/ 14631 w 447396"/>
              <a:gd name="connsiteY1" fmla="*/ 173228 h 173228"/>
              <a:gd name="connsiteX2" fmla="*/ 0 w 447396"/>
              <a:gd name="connsiteY2" fmla="*/ 41554 h 173228"/>
              <a:gd name="connsiteX3" fmla="*/ 447396 w 447396"/>
              <a:gd name="connsiteY3" fmla="*/ 0 h 17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396" h="173228">
                <a:moveTo>
                  <a:pt x="447396" y="0"/>
                </a:moveTo>
                <a:lnTo>
                  <a:pt x="14631" y="173228"/>
                </a:lnTo>
                <a:lnTo>
                  <a:pt x="0" y="41554"/>
                </a:lnTo>
                <a:lnTo>
                  <a:pt x="44739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35250" y="3441700"/>
            <a:ext cx="438785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100" dirty="0" smtClean="0"/>
              <a:t>Informação errada relativamente aos imóveis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C:\HostingSpaces\soos\soos.info\wwwroot\www\clientes\sitiocerto\ficheiros\logosit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650" y="9906421"/>
            <a:ext cx="1447800" cy="786979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050" y="4051300"/>
            <a:ext cx="4114800" cy="558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235450" y="1155700"/>
            <a:ext cx="266404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PT" sz="2000" b="1" dirty="0" smtClean="0">
                <a:solidFill>
                  <a:srgbClr val="92D050"/>
                </a:solidFill>
              </a:rPr>
              <a:t>RELATÓRIO</a:t>
            </a:r>
            <a:endParaRPr sz="2000" dirty="0">
              <a:solidFill>
                <a:srgbClr val="92D050"/>
              </a:solidFill>
              <a:latin typeface="Trebuchet MS"/>
              <a:cs typeface="Trebuchet MS"/>
            </a:endParaRPr>
          </a:p>
        </p:txBody>
      </p:sp>
      <p:sp>
        <p:nvSpPr>
          <p:cNvPr id="24" name="Forma livre 23"/>
          <p:cNvSpPr/>
          <p:nvPr/>
        </p:nvSpPr>
        <p:spPr>
          <a:xfrm>
            <a:off x="80467" y="321869"/>
            <a:ext cx="2033626" cy="2838297"/>
          </a:xfrm>
          <a:custGeom>
            <a:avLst/>
            <a:gdLst>
              <a:gd name="connsiteX0" fmla="*/ 1843431 w 2033626"/>
              <a:gd name="connsiteY0" fmla="*/ 2809037 h 2838297"/>
              <a:gd name="connsiteX1" fmla="*/ 2033626 w 2033626"/>
              <a:gd name="connsiteY1" fmla="*/ 1185062 h 2838297"/>
              <a:gd name="connsiteX2" fmla="*/ 863194 w 2033626"/>
              <a:gd name="connsiteY2" fmla="*/ 0 h 2838297"/>
              <a:gd name="connsiteX3" fmla="*/ 0 w 2033626"/>
              <a:gd name="connsiteY3" fmla="*/ 2838297 h 2838297"/>
              <a:gd name="connsiteX4" fmla="*/ 1843431 w 2033626"/>
              <a:gd name="connsiteY4" fmla="*/ 2809037 h 28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626" h="2838297">
                <a:moveTo>
                  <a:pt x="1843431" y="2809037"/>
                </a:moveTo>
                <a:lnTo>
                  <a:pt x="2033626" y="1185062"/>
                </a:lnTo>
                <a:lnTo>
                  <a:pt x="863194" y="0"/>
                </a:lnTo>
                <a:lnTo>
                  <a:pt x="0" y="2838297"/>
                </a:lnTo>
                <a:lnTo>
                  <a:pt x="1843431" y="28090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Forma livre 25"/>
          <p:cNvSpPr/>
          <p:nvPr/>
        </p:nvSpPr>
        <p:spPr>
          <a:xfrm>
            <a:off x="146304" y="197510"/>
            <a:ext cx="1997050" cy="2940711"/>
          </a:xfrm>
          <a:custGeom>
            <a:avLst/>
            <a:gdLst>
              <a:gd name="connsiteX0" fmla="*/ 702259 w 1997050"/>
              <a:gd name="connsiteY0" fmla="*/ 43892 h 2940711"/>
              <a:gd name="connsiteX1" fmla="*/ 1375258 w 1997050"/>
              <a:gd name="connsiteY1" fmla="*/ 468173 h 2940711"/>
              <a:gd name="connsiteX2" fmla="*/ 1997050 w 1997050"/>
              <a:gd name="connsiteY2" fmla="*/ 1426464 h 2940711"/>
              <a:gd name="connsiteX3" fmla="*/ 1806854 w 1997050"/>
              <a:gd name="connsiteY3" fmla="*/ 2940711 h 2940711"/>
              <a:gd name="connsiteX4" fmla="*/ 0 w 1997050"/>
              <a:gd name="connsiteY4" fmla="*/ 2882189 h 2940711"/>
              <a:gd name="connsiteX5" fmla="*/ 833933 w 1997050"/>
              <a:gd name="connsiteY5" fmla="*/ 131674 h 2940711"/>
              <a:gd name="connsiteX6" fmla="*/ 672998 w 1997050"/>
              <a:gd name="connsiteY6" fmla="*/ 0 h 2940711"/>
              <a:gd name="connsiteX7" fmla="*/ 702259 w 1997050"/>
              <a:gd name="connsiteY7" fmla="*/ 43892 h 2940711"/>
              <a:gd name="connsiteX0" fmla="*/ 702259 w 1997050"/>
              <a:gd name="connsiteY0" fmla="*/ 43892 h 2940711"/>
              <a:gd name="connsiteX1" fmla="*/ 1375258 w 1997050"/>
              <a:gd name="connsiteY1" fmla="*/ 468173 h 2940711"/>
              <a:gd name="connsiteX2" fmla="*/ 1997050 w 1997050"/>
              <a:gd name="connsiteY2" fmla="*/ 1426464 h 2940711"/>
              <a:gd name="connsiteX3" fmla="*/ 1806854 w 1997050"/>
              <a:gd name="connsiteY3" fmla="*/ 2940711 h 2940711"/>
              <a:gd name="connsiteX4" fmla="*/ 0 w 1997050"/>
              <a:gd name="connsiteY4" fmla="*/ 2882189 h 2940711"/>
              <a:gd name="connsiteX5" fmla="*/ 660146 w 1997050"/>
              <a:gd name="connsiteY5" fmla="*/ 119990 h 2940711"/>
              <a:gd name="connsiteX6" fmla="*/ 672998 w 1997050"/>
              <a:gd name="connsiteY6" fmla="*/ 0 h 2940711"/>
              <a:gd name="connsiteX7" fmla="*/ 702259 w 1997050"/>
              <a:gd name="connsiteY7" fmla="*/ 43892 h 294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050" h="2940711">
                <a:moveTo>
                  <a:pt x="702259" y="43892"/>
                </a:moveTo>
                <a:lnTo>
                  <a:pt x="1375258" y="468173"/>
                </a:lnTo>
                <a:lnTo>
                  <a:pt x="1997050" y="1426464"/>
                </a:lnTo>
                <a:lnTo>
                  <a:pt x="1806854" y="2940711"/>
                </a:lnTo>
                <a:lnTo>
                  <a:pt x="0" y="2882189"/>
                </a:lnTo>
                <a:lnTo>
                  <a:pt x="660146" y="119990"/>
                </a:lnTo>
                <a:lnTo>
                  <a:pt x="672998" y="0"/>
                </a:lnTo>
                <a:lnTo>
                  <a:pt x="702259" y="438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bject 7"/>
          <p:cNvSpPr/>
          <p:nvPr/>
        </p:nvSpPr>
        <p:spPr>
          <a:xfrm>
            <a:off x="0" y="61455"/>
            <a:ext cx="1949450" cy="3329965"/>
          </a:xfrm>
          <a:custGeom>
            <a:avLst/>
            <a:gdLst>
              <a:gd name="connsiteX0" fmla="*/ 0 w 1949450"/>
              <a:gd name="connsiteY0" fmla="*/ 0 h 3329965"/>
              <a:gd name="connsiteX1" fmla="*/ 0 w 1949450"/>
              <a:gd name="connsiteY1" fmla="*/ 3329965 h 3329965"/>
              <a:gd name="connsiteX2" fmla="*/ 1949450 w 1949450"/>
              <a:gd name="connsiteY2" fmla="*/ 3075445 h 3329965"/>
              <a:gd name="connsiteX3" fmla="*/ 0 w 1949450"/>
              <a:gd name="connsiteY3" fmla="*/ 0 h 332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450" h="3329965">
                <a:moveTo>
                  <a:pt x="0" y="0"/>
                </a:moveTo>
                <a:lnTo>
                  <a:pt x="0" y="3329965"/>
                </a:lnTo>
                <a:lnTo>
                  <a:pt x="1949450" y="30754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Forma livre 27"/>
          <p:cNvSpPr/>
          <p:nvPr/>
        </p:nvSpPr>
        <p:spPr>
          <a:xfrm>
            <a:off x="0" y="-7315"/>
            <a:ext cx="1931213" cy="3677615"/>
          </a:xfrm>
          <a:custGeom>
            <a:avLst/>
            <a:gdLst>
              <a:gd name="connsiteX0" fmla="*/ 29261 w 1967789"/>
              <a:gd name="connsiteY0" fmla="*/ 14630 h 3650285"/>
              <a:gd name="connsiteX1" fmla="*/ 541325 w 1967789"/>
              <a:gd name="connsiteY1" fmla="*/ 0 h 3650285"/>
              <a:gd name="connsiteX2" fmla="*/ 1002182 w 1967789"/>
              <a:gd name="connsiteY2" fmla="*/ 351129 h 3650285"/>
              <a:gd name="connsiteX3" fmla="*/ 197510 w 1967789"/>
              <a:gd name="connsiteY3" fmla="*/ 3079699 h 3650285"/>
              <a:gd name="connsiteX4" fmla="*/ 1967789 w 1967789"/>
              <a:gd name="connsiteY4" fmla="*/ 3138221 h 3650285"/>
              <a:gd name="connsiteX5" fmla="*/ 0 w 1967789"/>
              <a:gd name="connsiteY5" fmla="*/ 3650285 h 3650285"/>
              <a:gd name="connsiteX6" fmla="*/ 29261 w 1967789"/>
              <a:gd name="connsiteY6" fmla="*/ 14630 h 3650285"/>
              <a:gd name="connsiteX0" fmla="*/ 36576 w 1967789"/>
              <a:gd name="connsiteY0" fmla="*/ 7315 h 3650285"/>
              <a:gd name="connsiteX1" fmla="*/ 541325 w 1967789"/>
              <a:gd name="connsiteY1" fmla="*/ 0 h 3650285"/>
              <a:gd name="connsiteX2" fmla="*/ 1002182 w 1967789"/>
              <a:gd name="connsiteY2" fmla="*/ 351129 h 3650285"/>
              <a:gd name="connsiteX3" fmla="*/ 197510 w 1967789"/>
              <a:gd name="connsiteY3" fmla="*/ 3079699 h 3650285"/>
              <a:gd name="connsiteX4" fmla="*/ 1967789 w 1967789"/>
              <a:gd name="connsiteY4" fmla="*/ 3138221 h 3650285"/>
              <a:gd name="connsiteX5" fmla="*/ 0 w 1967789"/>
              <a:gd name="connsiteY5" fmla="*/ 3650285 h 3650285"/>
              <a:gd name="connsiteX6" fmla="*/ 36576 w 1967789"/>
              <a:gd name="connsiteY6" fmla="*/ 7315 h 365028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  <a:gd name="connsiteX0" fmla="*/ 10922 w 1942135"/>
              <a:gd name="connsiteY0" fmla="*/ 7315 h 3677615"/>
              <a:gd name="connsiteX1" fmla="*/ 515671 w 1942135"/>
              <a:gd name="connsiteY1" fmla="*/ 0 h 3677615"/>
              <a:gd name="connsiteX2" fmla="*/ 976528 w 1942135"/>
              <a:gd name="connsiteY2" fmla="*/ 351129 h 3677615"/>
              <a:gd name="connsiteX3" fmla="*/ 171856 w 1942135"/>
              <a:gd name="connsiteY3" fmla="*/ 3079699 h 3677615"/>
              <a:gd name="connsiteX4" fmla="*/ 1942135 w 1942135"/>
              <a:gd name="connsiteY4" fmla="*/ 3138221 h 3677615"/>
              <a:gd name="connsiteX5" fmla="*/ 10922 w 1942135"/>
              <a:gd name="connsiteY5" fmla="*/ 3677615 h 3677615"/>
              <a:gd name="connsiteX6" fmla="*/ 10922 w 1942135"/>
              <a:gd name="connsiteY6" fmla="*/ 7315 h 3677615"/>
              <a:gd name="connsiteX0" fmla="*/ 18237 w 1949450"/>
              <a:gd name="connsiteY0" fmla="*/ 7315 h 3677615"/>
              <a:gd name="connsiteX1" fmla="*/ 522986 w 1949450"/>
              <a:gd name="connsiteY1" fmla="*/ 0 h 3677615"/>
              <a:gd name="connsiteX2" fmla="*/ 983843 w 1949450"/>
              <a:gd name="connsiteY2" fmla="*/ 351129 h 3677615"/>
              <a:gd name="connsiteX3" fmla="*/ 179171 w 1949450"/>
              <a:gd name="connsiteY3" fmla="*/ 3079699 h 3677615"/>
              <a:gd name="connsiteX4" fmla="*/ 1949450 w 1949450"/>
              <a:gd name="connsiteY4" fmla="*/ 3138221 h 3677615"/>
              <a:gd name="connsiteX5" fmla="*/ 18237 w 1949450"/>
              <a:gd name="connsiteY5" fmla="*/ 3677615 h 3677615"/>
              <a:gd name="connsiteX6" fmla="*/ 18237 w 1949450"/>
              <a:gd name="connsiteY6" fmla="*/ 7315 h 3677615"/>
              <a:gd name="connsiteX0" fmla="*/ 18237 w 1949450"/>
              <a:gd name="connsiteY0" fmla="*/ 7315 h 3677615"/>
              <a:gd name="connsiteX1" fmla="*/ 522986 w 1949450"/>
              <a:gd name="connsiteY1" fmla="*/ 0 h 3677615"/>
              <a:gd name="connsiteX2" fmla="*/ 983843 w 1949450"/>
              <a:gd name="connsiteY2" fmla="*/ 351129 h 3677615"/>
              <a:gd name="connsiteX3" fmla="*/ 179171 w 1949450"/>
              <a:gd name="connsiteY3" fmla="*/ 3079699 h 3677615"/>
              <a:gd name="connsiteX4" fmla="*/ 1949450 w 1949450"/>
              <a:gd name="connsiteY4" fmla="*/ 3138221 h 3677615"/>
              <a:gd name="connsiteX5" fmla="*/ 18237 w 1949450"/>
              <a:gd name="connsiteY5" fmla="*/ 3677615 h 3677615"/>
              <a:gd name="connsiteX6" fmla="*/ 18237 w 1949450"/>
              <a:gd name="connsiteY6" fmla="*/ 7315 h 367761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213" h="3677615">
                <a:moveTo>
                  <a:pt x="0" y="7315"/>
                </a:moveTo>
                <a:lnTo>
                  <a:pt x="504749" y="0"/>
                </a:lnTo>
                <a:lnTo>
                  <a:pt x="965606" y="351129"/>
                </a:lnTo>
                <a:lnTo>
                  <a:pt x="160934" y="3079699"/>
                </a:lnTo>
                <a:lnTo>
                  <a:pt x="1931213" y="3138221"/>
                </a:lnTo>
                <a:lnTo>
                  <a:pt x="0" y="3677615"/>
                </a:lnTo>
                <a:cubicBezTo>
                  <a:pt x="25654" y="2900814"/>
                  <a:pt x="0" y="1230748"/>
                  <a:pt x="0" y="73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Forma livre 28"/>
          <p:cNvSpPr/>
          <p:nvPr/>
        </p:nvSpPr>
        <p:spPr>
          <a:xfrm>
            <a:off x="870509" y="307238"/>
            <a:ext cx="3196742" cy="2128724"/>
          </a:xfrm>
          <a:custGeom>
            <a:avLst/>
            <a:gdLst>
              <a:gd name="connsiteX0" fmla="*/ 431597 w 3196742"/>
              <a:gd name="connsiteY0" fmla="*/ 0 h 2128724"/>
              <a:gd name="connsiteX1" fmla="*/ 0 w 3196742"/>
              <a:gd name="connsiteY1" fmla="*/ 2128724 h 2128724"/>
              <a:gd name="connsiteX2" fmla="*/ 3196742 w 3196742"/>
              <a:gd name="connsiteY2" fmla="*/ 321869 h 2128724"/>
              <a:gd name="connsiteX3" fmla="*/ 431597 w 3196742"/>
              <a:gd name="connsiteY3" fmla="*/ 0 h 21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742" h="2128724">
                <a:moveTo>
                  <a:pt x="431597" y="0"/>
                </a:moveTo>
                <a:lnTo>
                  <a:pt x="0" y="2128724"/>
                </a:lnTo>
                <a:lnTo>
                  <a:pt x="3196742" y="321869"/>
                </a:lnTo>
                <a:lnTo>
                  <a:pt x="43159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Forma livre 29"/>
          <p:cNvSpPr/>
          <p:nvPr/>
        </p:nvSpPr>
        <p:spPr>
          <a:xfrm>
            <a:off x="885139" y="1612900"/>
            <a:ext cx="1445311" cy="1510690"/>
          </a:xfrm>
          <a:custGeom>
            <a:avLst/>
            <a:gdLst>
              <a:gd name="connsiteX0" fmla="*/ 1192378 w 1192378"/>
              <a:gd name="connsiteY0" fmla="*/ 0 h 1163116"/>
              <a:gd name="connsiteX1" fmla="*/ 0 w 1192378"/>
              <a:gd name="connsiteY1" fmla="*/ 475488 h 1163116"/>
              <a:gd name="connsiteX2" fmla="*/ 1053389 w 1192378"/>
              <a:gd name="connsiteY2" fmla="*/ 1163116 h 1163116"/>
              <a:gd name="connsiteX3" fmla="*/ 1192378 w 1192378"/>
              <a:gd name="connsiteY3" fmla="*/ 0 h 1163116"/>
              <a:gd name="connsiteX0" fmla="*/ 1445311 w 1445311"/>
              <a:gd name="connsiteY0" fmla="*/ 0 h 1510690"/>
              <a:gd name="connsiteX1" fmla="*/ 0 w 1445311"/>
              <a:gd name="connsiteY1" fmla="*/ 823062 h 1510690"/>
              <a:gd name="connsiteX2" fmla="*/ 1053389 w 1445311"/>
              <a:gd name="connsiteY2" fmla="*/ 1510690 h 1510690"/>
              <a:gd name="connsiteX3" fmla="*/ 1445311 w 1445311"/>
              <a:gd name="connsiteY3" fmla="*/ 0 h 151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311" h="1510690">
                <a:moveTo>
                  <a:pt x="1445311" y="0"/>
                </a:moveTo>
                <a:lnTo>
                  <a:pt x="0" y="823062"/>
                </a:lnTo>
                <a:lnTo>
                  <a:pt x="1053389" y="1510690"/>
                </a:lnTo>
                <a:lnTo>
                  <a:pt x="144531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Forma livre 31"/>
          <p:cNvSpPr/>
          <p:nvPr/>
        </p:nvSpPr>
        <p:spPr>
          <a:xfrm>
            <a:off x="-3717" y="9994901"/>
            <a:ext cx="847493" cy="706554"/>
          </a:xfrm>
          <a:custGeom>
            <a:avLst/>
            <a:gdLst>
              <a:gd name="connsiteX0" fmla="*/ 3717 w 847493"/>
              <a:gd name="connsiteY0" fmla="*/ 724830 h 728547"/>
              <a:gd name="connsiteX1" fmla="*/ 0 w 847493"/>
              <a:gd name="connsiteY1" fmla="*/ 197005 h 728547"/>
              <a:gd name="connsiteX2" fmla="*/ 420029 w 847493"/>
              <a:gd name="connsiteY2" fmla="*/ 0 h 728547"/>
              <a:gd name="connsiteX3" fmla="*/ 847493 w 847493"/>
              <a:gd name="connsiteY3" fmla="*/ 728547 h 728547"/>
              <a:gd name="connsiteX4" fmla="*/ 3717 w 847493"/>
              <a:gd name="connsiteY4" fmla="*/ 724830 h 728547"/>
              <a:gd name="connsiteX0" fmla="*/ 3717 w 847493"/>
              <a:gd name="connsiteY0" fmla="*/ 702837 h 706554"/>
              <a:gd name="connsiteX1" fmla="*/ 0 w 847493"/>
              <a:gd name="connsiteY1" fmla="*/ 175012 h 706554"/>
              <a:gd name="connsiteX2" fmla="*/ 429167 w 847493"/>
              <a:gd name="connsiteY2" fmla="*/ 0 h 706554"/>
              <a:gd name="connsiteX3" fmla="*/ 847493 w 847493"/>
              <a:gd name="connsiteY3" fmla="*/ 706554 h 706554"/>
              <a:gd name="connsiteX4" fmla="*/ 3717 w 847493"/>
              <a:gd name="connsiteY4" fmla="*/ 702837 h 70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493" h="706554">
                <a:moveTo>
                  <a:pt x="3717" y="702837"/>
                </a:moveTo>
                <a:lnTo>
                  <a:pt x="0" y="175012"/>
                </a:lnTo>
                <a:lnTo>
                  <a:pt x="429167" y="0"/>
                </a:lnTo>
                <a:lnTo>
                  <a:pt x="847493" y="706554"/>
                </a:lnTo>
                <a:lnTo>
                  <a:pt x="3717" y="7028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Forma livre 32"/>
          <p:cNvSpPr/>
          <p:nvPr/>
        </p:nvSpPr>
        <p:spPr>
          <a:xfrm>
            <a:off x="124358" y="9994900"/>
            <a:ext cx="577901" cy="458521"/>
          </a:xfrm>
          <a:custGeom>
            <a:avLst/>
            <a:gdLst>
              <a:gd name="connsiteX0" fmla="*/ 314554 w 577901"/>
              <a:gd name="connsiteY0" fmla="*/ 0 h 460858"/>
              <a:gd name="connsiteX1" fmla="*/ 0 w 577901"/>
              <a:gd name="connsiteY1" fmla="*/ 460858 h 460858"/>
              <a:gd name="connsiteX2" fmla="*/ 577901 w 577901"/>
              <a:gd name="connsiteY2" fmla="*/ 453543 h 460858"/>
              <a:gd name="connsiteX3" fmla="*/ 314554 w 577901"/>
              <a:gd name="connsiteY3" fmla="*/ 0 h 460858"/>
              <a:gd name="connsiteX0" fmla="*/ 301092 w 577901"/>
              <a:gd name="connsiteY0" fmla="*/ 0 h 458521"/>
              <a:gd name="connsiteX1" fmla="*/ 0 w 577901"/>
              <a:gd name="connsiteY1" fmla="*/ 458521 h 458521"/>
              <a:gd name="connsiteX2" fmla="*/ 577901 w 577901"/>
              <a:gd name="connsiteY2" fmla="*/ 451206 h 458521"/>
              <a:gd name="connsiteX3" fmla="*/ 301092 w 577901"/>
              <a:gd name="connsiteY3" fmla="*/ 0 h 45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901" h="458521">
                <a:moveTo>
                  <a:pt x="301092" y="0"/>
                </a:moveTo>
                <a:lnTo>
                  <a:pt x="0" y="458521"/>
                </a:lnTo>
                <a:lnTo>
                  <a:pt x="577901" y="451206"/>
                </a:lnTo>
                <a:lnTo>
                  <a:pt x="30109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Forma livre 33"/>
          <p:cNvSpPr/>
          <p:nvPr/>
        </p:nvSpPr>
        <p:spPr>
          <a:xfrm>
            <a:off x="124358" y="10453421"/>
            <a:ext cx="1631290" cy="248717"/>
          </a:xfrm>
          <a:custGeom>
            <a:avLst/>
            <a:gdLst>
              <a:gd name="connsiteX0" fmla="*/ 1631290 w 1631290"/>
              <a:gd name="connsiteY0" fmla="*/ 204825 h 248717"/>
              <a:gd name="connsiteX1" fmla="*/ 1565453 w 1631290"/>
              <a:gd name="connsiteY1" fmla="*/ 248717 h 248717"/>
              <a:gd name="connsiteX2" fmla="*/ 138989 w 1631290"/>
              <a:gd name="connsiteY2" fmla="*/ 241401 h 248717"/>
              <a:gd name="connsiteX3" fmla="*/ 0 w 1631290"/>
              <a:gd name="connsiteY3" fmla="*/ 0 h 248717"/>
              <a:gd name="connsiteX4" fmla="*/ 1631290 w 1631290"/>
              <a:gd name="connsiteY4" fmla="*/ 204825 h 24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290" h="248717">
                <a:moveTo>
                  <a:pt x="1631290" y="204825"/>
                </a:moveTo>
                <a:lnTo>
                  <a:pt x="1565453" y="248717"/>
                </a:lnTo>
                <a:lnTo>
                  <a:pt x="138989" y="241401"/>
                </a:lnTo>
                <a:lnTo>
                  <a:pt x="0" y="0"/>
                </a:lnTo>
                <a:lnTo>
                  <a:pt x="1631290" y="20482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Forma livre 34"/>
          <p:cNvSpPr/>
          <p:nvPr/>
        </p:nvSpPr>
        <p:spPr>
          <a:xfrm>
            <a:off x="-21946" y="9994901"/>
            <a:ext cx="447396" cy="173228"/>
          </a:xfrm>
          <a:custGeom>
            <a:avLst/>
            <a:gdLst>
              <a:gd name="connsiteX0" fmla="*/ 446228 w 446228"/>
              <a:gd name="connsiteY0" fmla="*/ 0 h 190195"/>
              <a:gd name="connsiteX1" fmla="*/ 14631 w 446228"/>
              <a:gd name="connsiteY1" fmla="*/ 190195 h 190195"/>
              <a:gd name="connsiteX2" fmla="*/ 0 w 446228"/>
              <a:gd name="connsiteY2" fmla="*/ 58521 h 190195"/>
              <a:gd name="connsiteX3" fmla="*/ 446228 w 446228"/>
              <a:gd name="connsiteY3" fmla="*/ 0 h 190195"/>
              <a:gd name="connsiteX0" fmla="*/ 447396 w 447396"/>
              <a:gd name="connsiteY0" fmla="*/ 0 h 173228"/>
              <a:gd name="connsiteX1" fmla="*/ 14631 w 447396"/>
              <a:gd name="connsiteY1" fmla="*/ 173228 h 173228"/>
              <a:gd name="connsiteX2" fmla="*/ 0 w 447396"/>
              <a:gd name="connsiteY2" fmla="*/ 41554 h 173228"/>
              <a:gd name="connsiteX3" fmla="*/ 447396 w 447396"/>
              <a:gd name="connsiteY3" fmla="*/ 0 h 17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396" h="173228">
                <a:moveTo>
                  <a:pt x="447396" y="0"/>
                </a:moveTo>
                <a:lnTo>
                  <a:pt x="14631" y="173228"/>
                </a:lnTo>
                <a:lnTo>
                  <a:pt x="0" y="41554"/>
                </a:lnTo>
                <a:lnTo>
                  <a:pt x="44739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35250" y="3441700"/>
            <a:ext cx="438785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100" dirty="0" smtClean="0"/>
              <a:t>Rodapé com erros de estrutura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C:\HostingSpaces\soos\soos.info\wwwroot\www\clientes\sitiocerto\ficheiros\logosit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650" y="9906421"/>
            <a:ext cx="1447800" cy="786979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650" y="4051300"/>
            <a:ext cx="582552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711450" y="5346700"/>
            <a:ext cx="438785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sz="1100" dirty="0" smtClean="0"/>
              <a:t>Simulador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050" y="5956300"/>
            <a:ext cx="3048000" cy="36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1700"/>
            <a:ext cx="748862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6"/>
          <p:cNvSpPr txBox="1"/>
          <p:nvPr/>
        </p:nvSpPr>
        <p:spPr>
          <a:xfrm>
            <a:off x="4235450" y="1155700"/>
            <a:ext cx="266404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PT" sz="2000" b="1" dirty="0" smtClean="0">
                <a:solidFill>
                  <a:srgbClr val="92D050"/>
                </a:solidFill>
              </a:rPr>
              <a:t>DEMO</a:t>
            </a:r>
            <a:endParaRPr sz="2000" dirty="0">
              <a:solidFill>
                <a:srgbClr val="92D050"/>
              </a:solidFill>
              <a:latin typeface="Trebuchet MS"/>
              <a:cs typeface="Trebuchet MS"/>
            </a:endParaRPr>
          </a:p>
        </p:txBody>
      </p:sp>
      <p:sp>
        <p:nvSpPr>
          <p:cNvPr id="24" name="Forma livre 23"/>
          <p:cNvSpPr/>
          <p:nvPr/>
        </p:nvSpPr>
        <p:spPr>
          <a:xfrm>
            <a:off x="80467" y="321869"/>
            <a:ext cx="2033626" cy="2838297"/>
          </a:xfrm>
          <a:custGeom>
            <a:avLst/>
            <a:gdLst>
              <a:gd name="connsiteX0" fmla="*/ 1843431 w 2033626"/>
              <a:gd name="connsiteY0" fmla="*/ 2809037 h 2838297"/>
              <a:gd name="connsiteX1" fmla="*/ 2033626 w 2033626"/>
              <a:gd name="connsiteY1" fmla="*/ 1185062 h 2838297"/>
              <a:gd name="connsiteX2" fmla="*/ 863194 w 2033626"/>
              <a:gd name="connsiteY2" fmla="*/ 0 h 2838297"/>
              <a:gd name="connsiteX3" fmla="*/ 0 w 2033626"/>
              <a:gd name="connsiteY3" fmla="*/ 2838297 h 2838297"/>
              <a:gd name="connsiteX4" fmla="*/ 1843431 w 2033626"/>
              <a:gd name="connsiteY4" fmla="*/ 2809037 h 28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626" h="2838297">
                <a:moveTo>
                  <a:pt x="1843431" y="2809037"/>
                </a:moveTo>
                <a:lnTo>
                  <a:pt x="2033626" y="1185062"/>
                </a:lnTo>
                <a:lnTo>
                  <a:pt x="863194" y="0"/>
                </a:lnTo>
                <a:lnTo>
                  <a:pt x="0" y="2838297"/>
                </a:lnTo>
                <a:lnTo>
                  <a:pt x="1843431" y="28090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Forma livre 25"/>
          <p:cNvSpPr/>
          <p:nvPr/>
        </p:nvSpPr>
        <p:spPr>
          <a:xfrm>
            <a:off x="146304" y="197510"/>
            <a:ext cx="1997050" cy="2940711"/>
          </a:xfrm>
          <a:custGeom>
            <a:avLst/>
            <a:gdLst>
              <a:gd name="connsiteX0" fmla="*/ 702259 w 1997050"/>
              <a:gd name="connsiteY0" fmla="*/ 43892 h 2940711"/>
              <a:gd name="connsiteX1" fmla="*/ 1375258 w 1997050"/>
              <a:gd name="connsiteY1" fmla="*/ 468173 h 2940711"/>
              <a:gd name="connsiteX2" fmla="*/ 1997050 w 1997050"/>
              <a:gd name="connsiteY2" fmla="*/ 1426464 h 2940711"/>
              <a:gd name="connsiteX3" fmla="*/ 1806854 w 1997050"/>
              <a:gd name="connsiteY3" fmla="*/ 2940711 h 2940711"/>
              <a:gd name="connsiteX4" fmla="*/ 0 w 1997050"/>
              <a:gd name="connsiteY4" fmla="*/ 2882189 h 2940711"/>
              <a:gd name="connsiteX5" fmla="*/ 833933 w 1997050"/>
              <a:gd name="connsiteY5" fmla="*/ 131674 h 2940711"/>
              <a:gd name="connsiteX6" fmla="*/ 672998 w 1997050"/>
              <a:gd name="connsiteY6" fmla="*/ 0 h 2940711"/>
              <a:gd name="connsiteX7" fmla="*/ 702259 w 1997050"/>
              <a:gd name="connsiteY7" fmla="*/ 43892 h 2940711"/>
              <a:gd name="connsiteX0" fmla="*/ 702259 w 1997050"/>
              <a:gd name="connsiteY0" fmla="*/ 43892 h 2940711"/>
              <a:gd name="connsiteX1" fmla="*/ 1375258 w 1997050"/>
              <a:gd name="connsiteY1" fmla="*/ 468173 h 2940711"/>
              <a:gd name="connsiteX2" fmla="*/ 1997050 w 1997050"/>
              <a:gd name="connsiteY2" fmla="*/ 1426464 h 2940711"/>
              <a:gd name="connsiteX3" fmla="*/ 1806854 w 1997050"/>
              <a:gd name="connsiteY3" fmla="*/ 2940711 h 2940711"/>
              <a:gd name="connsiteX4" fmla="*/ 0 w 1997050"/>
              <a:gd name="connsiteY4" fmla="*/ 2882189 h 2940711"/>
              <a:gd name="connsiteX5" fmla="*/ 660146 w 1997050"/>
              <a:gd name="connsiteY5" fmla="*/ 119990 h 2940711"/>
              <a:gd name="connsiteX6" fmla="*/ 672998 w 1997050"/>
              <a:gd name="connsiteY6" fmla="*/ 0 h 2940711"/>
              <a:gd name="connsiteX7" fmla="*/ 702259 w 1997050"/>
              <a:gd name="connsiteY7" fmla="*/ 43892 h 294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050" h="2940711">
                <a:moveTo>
                  <a:pt x="702259" y="43892"/>
                </a:moveTo>
                <a:lnTo>
                  <a:pt x="1375258" y="468173"/>
                </a:lnTo>
                <a:lnTo>
                  <a:pt x="1997050" y="1426464"/>
                </a:lnTo>
                <a:lnTo>
                  <a:pt x="1806854" y="2940711"/>
                </a:lnTo>
                <a:lnTo>
                  <a:pt x="0" y="2882189"/>
                </a:lnTo>
                <a:lnTo>
                  <a:pt x="660146" y="119990"/>
                </a:lnTo>
                <a:lnTo>
                  <a:pt x="672998" y="0"/>
                </a:lnTo>
                <a:lnTo>
                  <a:pt x="702259" y="438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bject 7"/>
          <p:cNvSpPr/>
          <p:nvPr/>
        </p:nvSpPr>
        <p:spPr>
          <a:xfrm>
            <a:off x="0" y="61455"/>
            <a:ext cx="1949450" cy="3329965"/>
          </a:xfrm>
          <a:custGeom>
            <a:avLst/>
            <a:gdLst>
              <a:gd name="connsiteX0" fmla="*/ 0 w 1949450"/>
              <a:gd name="connsiteY0" fmla="*/ 0 h 3329965"/>
              <a:gd name="connsiteX1" fmla="*/ 0 w 1949450"/>
              <a:gd name="connsiteY1" fmla="*/ 3329965 h 3329965"/>
              <a:gd name="connsiteX2" fmla="*/ 1949450 w 1949450"/>
              <a:gd name="connsiteY2" fmla="*/ 3075445 h 3329965"/>
              <a:gd name="connsiteX3" fmla="*/ 0 w 1949450"/>
              <a:gd name="connsiteY3" fmla="*/ 0 h 332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450" h="3329965">
                <a:moveTo>
                  <a:pt x="0" y="0"/>
                </a:moveTo>
                <a:lnTo>
                  <a:pt x="0" y="3329965"/>
                </a:lnTo>
                <a:lnTo>
                  <a:pt x="1949450" y="30754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Forma livre 27"/>
          <p:cNvSpPr/>
          <p:nvPr/>
        </p:nvSpPr>
        <p:spPr>
          <a:xfrm>
            <a:off x="0" y="-7315"/>
            <a:ext cx="1931213" cy="3677615"/>
          </a:xfrm>
          <a:custGeom>
            <a:avLst/>
            <a:gdLst>
              <a:gd name="connsiteX0" fmla="*/ 29261 w 1967789"/>
              <a:gd name="connsiteY0" fmla="*/ 14630 h 3650285"/>
              <a:gd name="connsiteX1" fmla="*/ 541325 w 1967789"/>
              <a:gd name="connsiteY1" fmla="*/ 0 h 3650285"/>
              <a:gd name="connsiteX2" fmla="*/ 1002182 w 1967789"/>
              <a:gd name="connsiteY2" fmla="*/ 351129 h 3650285"/>
              <a:gd name="connsiteX3" fmla="*/ 197510 w 1967789"/>
              <a:gd name="connsiteY3" fmla="*/ 3079699 h 3650285"/>
              <a:gd name="connsiteX4" fmla="*/ 1967789 w 1967789"/>
              <a:gd name="connsiteY4" fmla="*/ 3138221 h 3650285"/>
              <a:gd name="connsiteX5" fmla="*/ 0 w 1967789"/>
              <a:gd name="connsiteY5" fmla="*/ 3650285 h 3650285"/>
              <a:gd name="connsiteX6" fmla="*/ 29261 w 1967789"/>
              <a:gd name="connsiteY6" fmla="*/ 14630 h 3650285"/>
              <a:gd name="connsiteX0" fmla="*/ 36576 w 1967789"/>
              <a:gd name="connsiteY0" fmla="*/ 7315 h 3650285"/>
              <a:gd name="connsiteX1" fmla="*/ 541325 w 1967789"/>
              <a:gd name="connsiteY1" fmla="*/ 0 h 3650285"/>
              <a:gd name="connsiteX2" fmla="*/ 1002182 w 1967789"/>
              <a:gd name="connsiteY2" fmla="*/ 351129 h 3650285"/>
              <a:gd name="connsiteX3" fmla="*/ 197510 w 1967789"/>
              <a:gd name="connsiteY3" fmla="*/ 3079699 h 3650285"/>
              <a:gd name="connsiteX4" fmla="*/ 1967789 w 1967789"/>
              <a:gd name="connsiteY4" fmla="*/ 3138221 h 3650285"/>
              <a:gd name="connsiteX5" fmla="*/ 0 w 1967789"/>
              <a:gd name="connsiteY5" fmla="*/ 3650285 h 3650285"/>
              <a:gd name="connsiteX6" fmla="*/ 36576 w 1967789"/>
              <a:gd name="connsiteY6" fmla="*/ 7315 h 365028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  <a:gd name="connsiteX0" fmla="*/ 10922 w 1942135"/>
              <a:gd name="connsiteY0" fmla="*/ 7315 h 3677615"/>
              <a:gd name="connsiteX1" fmla="*/ 515671 w 1942135"/>
              <a:gd name="connsiteY1" fmla="*/ 0 h 3677615"/>
              <a:gd name="connsiteX2" fmla="*/ 976528 w 1942135"/>
              <a:gd name="connsiteY2" fmla="*/ 351129 h 3677615"/>
              <a:gd name="connsiteX3" fmla="*/ 171856 w 1942135"/>
              <a:gd name="connsiteY3" fmla="*/ 3079699 h 3677615"/>
              <a:gd name="connsiteX4" fmla="*/ 1942135 w 1942135"/>
              <a:gd name="connsiteY4" fmla="*/ 3138221 h 3677615"/>
              <a:gd name="connsiteX5" fmla="*/ 10922 w 1942135"/>
              <a:gd name="connsiteY5" fmla="*/ 3677615 h 3677615"/>
              <a:gd name="connsiteX6" fmla="*/ 10922 w 1942135"/>
              <a:gd name="connsiteY6" fmla="*/ 7315 h 3677615"/>
              <a:gd name="connsiteX0" fmla="*/ 18237 w 1949450"/>
              <a:gd name="connsiteY0" fmla="*/ 7315 h 3677615"/>
              <a:gd name="connsiteX1" fmla="*/ 522986 w 1949450"/>
              <a:gd name="connsiteY1" fmla="*/ 0 h 3677615"/>
              <a:gd name="connsiteX2" fmla="*/ 983843 w 1949450"/>
              <a:gd name="connsiteY2" fmla="*/ 351129 h 3677615"/>
              <a:gd name="connsiteX3" fmla="*/ 179171 w 1949450"/>
              <a:gd name="connsiteY3" fmla="*/ 3079699 h 3677615"/>
              <a:gd name="connsiteX4" fmla="*/ 1949450 w 1949450"/>
              <a:gd name="connsiteY4" fmla="*/ 3138221 h 3677615"/>
              <a:gd name="connsiteX5" fmla="*/ 18237 w 1949450"/>
              <a:gd name="connsiteY5" fmla="*/ 3677615 h 3677615"/>
              <a:gd name="connsiteX6" fmla="*/ 18237 w 1949450"/>
              <a:gd name="connsiteY6" fmla="*/ 7315 h 3677615"/>
              <a:gd name="connsiteX0" fmla="*/ 18237 w 1949450"/>
              <a:gd name="connsiteY0" fmla="*/ 7315 h 3677615"/>
              <a:gd name="connsiteX1" fmla="*/ 522986 w 1949450"/>
              <a:gd name="connsiteY1" fmla="*/ 0 h 3677615"/>
              <a:gd name="connsiteX2" fmla="*/ 983843 w 1949450"/>
              <a:gd name="connsiteY2" fmla="*/ 351129 h 3677615"/>
              <a:gd name="connsiteX3" fmla="*/ 179171 w 1949450"/>
              <a:gd name="connsiteY3" fmla="*/ 3079699 h 3677615"/>
              <a:gd name="connsiteX4" fmla="*/ 1949450 w 1949450"/>
              <a:gd name="connsiteY4" fmla="*/ 3138221 h 3677615"/>
              <a:gd name="connsiteX5" fmla="*/ 18237 w 1949450"/>
              <a:gd name="connsiteY5" fmla="*/ 3677615 h 3677615"/>
              <a:gd name="connsiteX6" fmla="*/ 18237 w 1949450"/>
              <a:gd name="connsiteY6" fmla="*/ 7315 h 3677615"/>
              <a:gd name="connsiteX0" fmla="*/ 0 w 1931213"/>
              <a:gd name="connsiteY0" fmla="*/ 7315 h 3677615"/>
              <a:gd name="connsiteX1" fmla="*/ 504749 w 1931213"/>
              <a:gd name="connsiteY1" fmla="*/ 0 h 3677615"/>
              <a:gd name="connsiteX2" fmla="*/ 965606 w 1931213"/>
              <a:gd name="connsiteY2" fmla="*/ 351129 h 3677615"/>
              <a:gd name="connsiteX3" fmla="*/ 160934 w 1931213"/>
              <a:gd name="connsiteY3" fmla="*/ 3079699 h 3677615"/>
              <a:gd name="connsiteX4" fmla="*/ 1931213 w 1931213"/>
              <a:gd name="connsiteY4" fmla="*/ 3138221 h 3677615"/>
              <a:gd name="connsiteX5" fmla="*/ 0 w 1931213"/>
              <a:gd name="connsiteY5" fmla="*/ 3677615 h 3677615"/>
              <a:gd name="connsiteX6" fmla="*/ 0 w 1931213"/>
              <a:gd name="connsiteY6" fmla="*/ 7315 h 367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213" h="3677615">
                <a:moveTo>
                  <a:pt x="0" y="7315"/>
                </a:moveTo>
                <a:lnTo>
                  <a:pt x="504749" y="0"/>
                </a:lnTo>
                <a:lnTo>
                  <a:pt x="965606" y="351129"/>
                </a:lnTo>
                <a:lnTo>
                  <a:pt x="160934" y="3079699"/>
                </a:lnTo>
                <a:lnTo>
                  <a:pt x="1931213" y="3138221"/>
                </a:lnTo>
                <a:lnTo>
                  <a:pt x="0" y="3677615"/>
                </a:lnTo>
                <a:cubicBezTo>
                  <a:pt x="25654" y="2900814"/>
                  <a:pt x="0" y="1230748"/>
                  <a:pt x="0" y="73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Forma livre 28"/>
          <p:cNvSpPr/>
          <p:nvPr/>
        </p:nvSpPr>
        <p:spPr>
          <a:xfrm>
            <a:off x="870509" y="307238"/>
            <a:ext cx="3196742" cy="2128724"/>
          </a:xfrm>
          <a:custGeom>
            <a:avLst/>
            <a:gdLst>
              <a:gd name="connsiteX0" fmla="*/ 431597 w 3196742"/>
              <a:gd name="connsiteY0" fmla="*/ 0 h 2128724"/>
              <a:gd name="connsiteX1" fmla="*/ 0 w 3196742"/>
              <a:gd name="connsiteY1" fmla="*/ 2128724 h 2128724"/>
              <a:gd name="connsiteX2" fmla="*/ 3196742 w 3196742"/>
              <a:gd name="connsiteY2" fmla="*/ 321869 h 2128724"/>
              <a:gd name="connsiteX3" fmla="*/ 431597 w 3196742"/>
              <a:gd name="connsiteY3" fmla="*/ 0 h 212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742" h="2128724">
                <a:moveTo>
                  <a:pt x="431597" y="0"/>
                </a:moveTo>
                <a:lnTo>
                  <a:pt x="0" y="2128724"/>
                </a:lnTo>
                <a:lnTo>
                  <a:pt x="3196742" y="321869"/>
                </a:lnTo>
                <a:lnTo>
                  <a:pt x="43159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Forma livre 29"/>
          <p:cNvSpPr/>
          <p:nvPr/>
        </p:nvSpPr>
        <p:spPr>
          <a:xfrm>
            <a:off x="885139" y="1612900"/>
            <a:ext cx="1445311" cy="1510690"/>
          </a:xfrm>
          <a:custGeom>
            <a:avLst/>
            <a:gdLst>
              <a:gd name="connsiteX0" fmla="*/ 1192378 w 1192378"/>
              <a:gd name="connsiteY0" fmla="*/ 0 h 1163116"/>
              <a:gd name="connsiteX1" fmla="*/ 0 w 1192378"/>
              <a:gd name="connsiteY1" fmla="*/ 475488 h 1163116"/>
              <a:gd name="connsiteX2" fmla="*/ 1053389 w 1192378"/>
              <a:gd name="connsiteY2" fmla="*/ 1163116 h 1163116"/>
              <a:gd name="connsiteX3" fmla="*/ 1192378 w 1192378"/>
              <a:gd name="connsiteY3" fmla="*/ 0 h 1163116"/>
              <a:gd name="connsiteX0" fmla="*/ 1445311 w 1445311"/>
              <a:gd name="connsiteY0" fmla="*/ 0 h 1510690"/>
              <a:gd name="connsiteX1" fmla="*/ 0 w 1445311"/>
              <a:gd name="connsiteY1" fmla="*/ 823062 h 1510690"/>
              <a:gd name="connsiteX2" fmla="*/ 1053389 w 1445311"/>
              <a:gd name="connsiteY2" fmla="*/ 1510690 h 1510690"/>
              <a:gd name="connsiteX3" fmla="*/ 1445311 w 1445311"/>
              <a:gd name="connsiteY3" fmla="*/ 0 h 151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311" h="1510690">
                <a:moveTo>
                  <a:pt x="1445311" y="0"/>
                </a:moveTo>
                <a:lnTo>
                  <a:pt x="0" y="823062"/>
                </a:lnTo>
                <a:lnTo>
                  <a:pt x="1053389" y="1510690"/>
                </a:lnTo>
                <a:lnTo>
                  <a:pt x="144531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Forma livre 31"/>
          <p:cNvSpPr/>
          <p:nvPr/>
        </p:nvSpPr>
        <p:spPr>
          <a:xfrm>
            <a:off x="-3717" y="9994901"/>
            <a:ext cx="847493" cy="706554"/>
          </a:xfrm>
          <a:custGeom>
            <a:avLst/>
            <a:gdLst>
              <a:gd name="connsiteX0" fmla="*/ 3717 w 847493"/>
              <a:gd name="connsiteY0" fmla="*/ 724830 h 728547"/>
              <a:gd name="connsiteX1" fmla="*/ 0 w 847493"/>
              <a:gd name="connsiteY1" fmla="*/ 197005 h 728547"/>
              <a:gd name="connsiteX2" fmla="*/ 420029 w 847493"/>
              <a:gd name="connsiteY2" fmla="*/ 0 h 728547"/>
              <a:gd name="connsiteX3" fmla="*/ 847493 w 847493"/>
              <a:gd name="connsiteY3" fmla="*/ 728547 h 728547"/>
              <a:gd name="connsiteX4" fmla="*/ 3717 w 847493"/>
              <a:gd name="connsiteY4" fmla="*/ 724830 h 728547"/>
              <a:gd name="connsiteX0" fmla="*/ 3717 w 847493"/>
              <a:gd name="connsiteY0" fmla="*/ 702837 h 706554"/>
              <a:gd name="connsiteX1" fmla="*/ 0 w 847493"/>
              <a:gd name="connsiteY1" fmla="*/ 175012 h 706554"/>
              <a:gd name="connsiteX2" fmla="*/ 429167 w 847493"/>
              <a:gd name="connsiteY2" fmla="*/ 0 h 706554"/>
              <a:gd name="connsiteX3" fmla="*/ 847493 w 847493"/>
              <a:gd name="connsiteY3" fmla="*/ 706554 h 706554"/>
              <a:gd name="connsiteX4" fmla="*/ 3717 w 847493"/>
              <a:gd name="connsiteY4" fmla="*/ 702837 h 70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493" h="706554">
                <a:moveTo>
                  <a:pt x="3717" y="702837"/>
                </a:moveTo>
                <a:lnTo>
                  <a:pt x="0" y="175012"/>
                </a:lnTo>
                <a:lnTo>
                  <a:pt x="429167" y="0"/>
                </a:lnTo>
                <a:lnTo>
                  <a:pt x="847493" y="706554"/>
                </a:lnTo>
                <a:lnTo>
                  <a:pt x="3717" y="7028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Forma livre 32"/>
          <p:cNvSpPr/>
          <p:nvPr/>
        </p:nvSpPr>
        <p:spPr>
          <a:xfrm>
            <a:off x="124358" y="9994900"/>
            <a:ext cx="577901" cy="458521"/>
          </a:xfrm>
          <a:custGeom>
            <a:avLst/>
            <a:gdLst>
              <a:gd name="connsiteX0" fmla="*/ 314554 w 577901"/>
              <a:gd name="connsiteY0" fmla="*/ 0 h 460858"/>
              <a:gd name="connsiteX1" fmla="*/ 0 w 577901"/>
              <a:gd name="connsiteY1" fmla="*/ 460858 h 460858"/>
              <a:gd name="connsiteX2" fmla="*/ 577901 w 577901"/>
              <a:gd name="connsiteY2" fmla="*/ 453543 h 460858"/>
              <a:gd name="connsiteX3" fmla="*/ 314554 w 577901"/>
              <a:gd name="connsiteY3" fmla="*/ 0 h 460858"/>
              <a:gd name="connsiteX0" fmla="*/ 301092 w 577901"/>
              <a:gd name="connsiteY0" fmla="*/ 0 h 458521"/>
              <a:gd name="connsiteX1" fmla="*/ 0 w 577901"/>
              <a:gd name="connsiteY1" fmla="*/ 458521 h 458521"/>
              <a:gd name="connsiteX2" fmla="*/ 577901 w 577901"/>
              <a:gd name="connsiteY2" fmla="*/ 451206 h 458521"/>
              <a:gd name="connsiteX3" fmla="*/ 301092 w 577901"/>
              <a:gd name="connsiteY3" fmla="*/ 0 h 45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901" h="458521">
                <a:moveTo>
                  <a:pt x="301092" y="0"/>
                </a:moveTo>
                <a:lnTo>
                  <a:pt x="0" y="458521"/>
                </a:lnTo>
                <a:lnTo>
                  <a:pt x="577901" y="451206"/>
                </a:lnTo>
                <a:lnTo>
                  <a:pt x="30109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Forma livre 33"/>
          <p:cNvSpPr/>
          <p:nvPr/>
        </p:nvSpPr>
        <p:spPr>
          <a:xfrm>
            <a:off x="124358" y="10453421"/>
            <a:ext cx="1631290" cy="248717"/>
          </a:xfrm>
          <a:custGeom>
            <a:avLst/>
            <a:gdLst>
              <a:gd name="connsiteX0" fmla="*/ 1631290 w 1631290"/>
              <a:gd name="connsiteY0" fmla="*/ 204825 h 248717"/>
              <a:gd name="connsiteX1" fmla="*/ 1565453 w 1631290"/>
              <a:gd name="connsiteY1" fmla="*/ 248717 h 248717"/>
              <a:gd name="connsiteX2" fmla="*/ 138989 w 1631290"/>
              <a:gd name="connsiteY2" fmla="*/ 241401 h 248717"/>
              <a:gd name="connsiteX3" fmla="*/ 0 w 1631290"/>
              <a:gd name="connsiteY3" fmla="*/ 0 h 248717"/>
              <a:gd name="connsiteX4" fmla="*/ 1631290 w 1631290"/>
              <a:gd name="connsiteY4" fmla="*/ 204825 h 24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290" h="248717">
                <a:moveTo>
                  <a:pt x="1631290" y="204825"/>
                </a:moveTo>
                <a:lnTo>
                  <a:pt x="1565453" y="248717"/>
                </a:lnTo>
                <a:lnTo>
                  <a:pt x="138989" y="241401"/>
                </a:lnTo>
                <a:lnTo>
                  <a:pt x="0" y="0"/>
                </a:lnTo>
                <a:lnTo>
                  <a:pt x="1631290" y="20482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Forma livre 34"/>
          <p:cNvSpPr/>
          <p:nvPr/>
        </p:nvSpPr>
        <p:spPr>
          <a:xfrm>
            <a:off x="-21946" y="9994901"/>
            <a:ext cx="447396" cy="173228"/>
          </a:xfrm>
          <a:custGeom>
            <a:avLst/>
            <a:gdLst>
              <a:gd name="connsiteX0" fmla="*/ 446228 w 446228"/>
              <a:gd name="connsiteY0" fmla="*/ 0 h 190195"/>
              <a:gd name="connsiteX1" fmla="*/ 14631 w 446228"/>
              <a:gd name="connsiteY1" fmla="*/ 190195 h 190195"/>
              <a:gd name="connsiteX2" fmla="*/ 0 w 446228"/>
              <a:gd name="connsiteY2" fmla="*/ 58521 h 190195"/>
              <a:gd name="connsiteX3" fmla="*/ 446228 w 446228"/>
              <a:gd name="connsiteY3" fmla="*/ 0 h 190195"/>
              <a:gd name="connsiteX0" fmla="*/ 447396 w 447396"/>
              <a:gd name="connsiteY0" fmla="*/ 0 h 173228"/>
              <a:gd name="connsiteX1" fmla="*/ 14631 w 447396"/>
              <a:gd name="connsiteY1" fmla="*/ 173228 h 173228"/>
              <a:gd name="connsiteX2" fmla="*/ 0 w 447396"/>
              <a:gd name="connsiteY2" fmla="*/ 41554 h 173228"/>
              <a:gd name="connsiteX3" fmla="*/ 447396 w 447396"/>
              <a:gd name="connsiteY3" fmla="*/ 0 h 17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396" h="173228">
                <a:moveTo>
                  <a:pt x="447396" y="0"/>
                </a:moveTo>
                <a:lnTo>
                  <a:pt x="14631" y="173228"/>
                </a:lnTo>
                <a:lnTo>
                  <a:pt x="0" y="41554"/>
                </a:lnTo>
                <a:lnTo>
                  <a:pt x="447396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" descr="C:\HostingSpaces\soos\soos.info\wwwroot\www\clientes\sitiocerto\ficheiros\logosit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9906421"/>
            <a:ext cx="1447800" cy="786979"/>
          </a:xfrm>
          <a:prstGeom prst="rect">
            <a:avLst/>
          </a:prstGeom>
          <a:noFill/>
        </p:spPr>
      </p:pic>
      <p:sp>
        <p:nvSpPr>
          <p:cNvPr id="21" name="CaixaDeTexto 20"/>
          <p:cNvSpPr txBox="1"/>
          <p:nvPr/>
        </p:nvSpPr>
        <p:spPr>
          <a:xfrm>
            <a:off x="1568450" y="8318500"/>
            <a:ext cx="2745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User</a:t>
            </a:r>
            <a:r>
              <a:rPr lang="pt-PT" dirty="0" smtClean="0"/>
              <a:t>: </a:t>
            </a:r>
            <a:r>
              <a:rPr lang="pt-PT" dirty="0" err="1" smtClean="0">
                <a:hlinkClick r:id="rId5"/>
              </a:rPr>
              <a:t>geral@sitiocerto.com</a:t>
            </a:r>
            <a:endParaRPr lang="pt-PT" dirty="0" smtClean="0"/>
          </a:p>
          <a:p>
            <a:r>
              <a:rPr lang="pt-PT" dirty="0" err="1" smtClean="0"/>
              <a:t>Pass</a:t>
            </a:r>
            <a:r>
              <a:rPr lang="pt-PT" dirty="0" smtClean="0"/>
              <a:t>:  S111111s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93700"/>
            <a:ext cx="4569460" cy="3934460"/>
          </a:xfrm>
          <a:custGeom>
            <a:avLst/>
            <a:gdLst/>
            <a:ahLst/>
            <a:cxnLst/>
            <a:rect l="l" t="t" r="r" b="b"/>
            <a:pathLst>
              <a:path w="4569460" h="3934459">
                <a:moveTo>
                  <a:pt x="2427452" y="0"/>
                </a:moveTo>
                <a:lnTo>
                  <a:pt x="0" y="296570"/>
                </a:lnTo>
                <a:lnTo>
                  <a:pt x="0" y="3259366"/>
                </a:lnTo>
                <a:lnTo>
                  <a:pt x="2797911" y="3933875"/>
                </a:lnTo>
                <a:lnTo>
                  <a:pt x="4569294" y="2307209"/>
                </a:lnTo>
                <a:lnTo>
                  <a:pt x="242745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vre 15"/>
          <p:cNvSpPr/>
          <p:nvPr/>
        </p:nvSpPr>
        <p:spPr>
          <a:xfrm>
            <a:off x="3240593" y="1266092"/>
            <a:ext cx="1627833" cy="2381460"/>
          </a:xfrm>
          <a:custGeom>
            <a:avLst/>
            <a:gdLst>
              <a:gd name="connsiteX0" fmla="*/ 0 w 1627833"/>
              <a:gd name="connsiteY0" fmla="*/ 0 h 2381460"/>
              <a:gd name="connsiteX1" fmla="*/ 296427 w 1627833"/>
              <a:gd name="connsiteY1" fmla="*/ 2381460 h 2381460"/>
              <a:gd name="connsiteX2" fmla="*/ 1472084 w 1627833"/>
              <a:gd name="connsiteY2" fmla="*/ 2069961 h 2381460"/>
              <a:gd name="connsiteX3" fmla="*/ 1627833 w 1627833"/>
              <a:gd name="connsiteY3" fmla="*/ 964642 h 2381460"/>
              <a:gd name="connsiteX4" fmla="*/ 0 w 1627833"/>
              <a:gd name="connsiteY4" fmla="*/ 0 h 238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833" h="2381460">
                <a:moveTo>
                  <a:pt x="0" y="0"/>
                </a:moveTo>
                <a:lnTo>
                  <a:pt x="296427" y="2381460"/>
                </a:lnTo>
                <a:lnTo>
                  <a:pt x="1472084" y="2069961"/>
                </a:lnTo>
                <a:lnTo>
                  <a:pt x="1627833" y="9646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Forma livre 18"/>
          <p:cNvSpPr/>
          <p:nvPr/>
        </p:nvSpPr>
        <p:spPr>
          <a:xfrm>
            <a:off x="3813349" y="1858945"/>
            <a:ext cx="1130440" cy="1477108"/>
          </a:xfrm>
          <a:custGeom>
            <a:avLst/>
            <a:gdLst>
              <a:gd name="connsiteX0" fmla="*/ 422031 w 1130440"/>
              <a:gd name="connsiteY0" fmla="*/ 0 h 1477108"/>
              <a:gd name="connsiteX1" fmla="*/ 0 w 1130440"/>
              <a:gd name="connsiteY1" fmla="*/ 1436914 h 1477108"/>
              <a:gd name="connsiteX2" fmla="*/ 899328 w 1130440"/>
              <a:gd name="connsiteY2" fmla="*/ 1477108 h 1477108"/>
              <a:gd name="connsiteX3" fmla="*/ 1130440 w 1130440"/>
              <a:gd name="connsiteY3" fmla="*/ 140677 h 1477108"/>
              <a:gd name="connsiteX4" fmla="*/ 422031 w 1130440"/>
              <a:gd name="connsiteY4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40" h="1477108">
                <a:moveTo>
                  <a:pt x="422031" y="0"/>
                </a:moveTo>
                <a:lnTo>
                  <a:pt x="0" y="1436914"/>
                </a:lnTo>
                <a:lnTo>
                  <a:pt x="899328" y="1477108"/>
                </a:lnTo>
                <a:lnTo>
                  <a:pt x="1130440" y="140677"/>
                </a:lnTo>
                <a:lnTo>
                  <a:pt x="4220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Forma livre 11"/>
          <p:cNvSpPr/>
          <p:nvPr/>
        </p:nvSpPr>
        <p:spPr>
          <a:xfrm>
            <a:off x="-5024" y="3642527"/>
            <a:ext cx="658167" cy="658168"/>
          </a:xfrm>
          <a:custGeom>
            <a:avLst/>
            <a:gdLst>
              <a:gd name="connsiteX0" fmla="*/ 5024 w 658167"/>
              <a:gd name="connsiteY0" fmla="*/ 0 h 658168"/>
              <a:gd name="connsiteX1" fmla="*/ 658167 w 658167"/>
              <a:gd name="connsiteY1" fmla="*/ 155750 h 658168"/>
              <a:gd name="connsiteX2" fmla="*/ 0 w 658167"/>
              <a:gd name="connsiteY2" fmla="*/ 658168 h 658168"/>
              <a:gd name="connsiteX3" fmla="*/ 5024 w 658167"/>
              <a:gd name="connsiteY3" fmla="*/ 0 h 6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167" h="658168">
                <a:moveTo>
                  <a:pt x="5024" y="0"/>
                </a:moveTo>
                <a:lnTo>
                  <a:pt x="658167" y="155750"/>
                </a:lnTo>
                <a:lnTo>
                  <a:pt x="0" y="658168"/>
                </a:lnTo>
                <a:cubicBezTo>
                  <a:pt x="1675" y="440454"/>
                  <a:pt x="3349" y="222739"/>
                  <a:pt x="502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object 29"/>
          <p:cNvSpPr/>
          <p:nvPr/>
        </p:nvSpPr>
        <p:spPr>
          <a:xfrm>
            <a:off x="2725610" y="8889771"/>
            <a:ext cx="180009" cy="180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45484" y="8889771"/>
            <a:ext cx="180009" cy="180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11144" y="8895360"/>
            <a:ext cx="2514905" cy="497572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280"/>
              </a:spcBef>
              <a:tabLst>
                <a:tab pos="840740" algn="l"/>
                <a:tab pos="1501140" algn="l"/>
              </a:tabLst>
            </a:pPr>
            <a:r>
              <a:rPr sz="600" b="1" spc="-30" dirty="0" smtClean="0">
                <a:solidFill>
                  <a:srgbClr val="0068A8"/>
                </a:solidFill>
                <a:latin typeface="Trebuchet MS"/>
                <a:cs typeface="Trebuchet MS"/>
              </a:rPr>
              <a:t>/</a:t>
            </a:r>
            <a:r>
              <a:rPr lang="pt-PT" sz="600" b="1" spc="-30" dirty="0" err="1" smtClean="0">
                <a:solidFill>
                  <a:srgbClr val="0068A8"/>
                </a:solidFill>
                <a:latin typeface="Trebuchet MS"/>
                <a:cs typeface="Trebuchet MS"/>
              </a:rPr>
              <a:t>appsoos</a:t>
            </a:r>
            <a:r>
              <a:rPr lang="pt-PT" sz="600" b="1" spc="-30" dirty="0" smtClean="0">
                <a:solidFill>
                  <a:srgbClr val="0068A8"/>
                </a:solidFill>
                <a:latin typeface="Trebuchet MS"/>
                <a:cs typeface="Trebuchet MS"/>
              </a:rPr>
              <a:t>/</a:t>
            </a:r>
            <a:r>
              <a:rPr sz="600" b="1" dirty="0">
                <a:solidFill>
                  <a:srgbClr val="0068A8"/>
                </a:solidFill>
                <a:latin typeface="Trebuchet MS"/>
                <a:cs typeface="Trebuchet MS"/>
              </a:rPr>
              <a:t>	</a:t>
            </a:r>
            <a:r>
              <a:rPr sz="600" b="1" spc="-20" dirty="0" smtClean="0">
                <a:solidFill>
                  <a:srgbClr val="0068A8"/>
                </a:solidFill>
                <a:latin typeface="Trebuchet MS"/>
                <a:cs typeface="Trebuchet MS"/>
              </a:rPr>
              <a:t>@</a:t>
            </a:r>
            <a:r>
              <a:rPr lang="pt-PT" sz="600" b="1" spc="-20" dirty="0" err="1" smtClean="0">
                <a:solidFill>
                  <a:srgbClr val="0068A8"/>
                </a:solidFill>
                <a:latin typeface="Trebuchet MS"/>
                <a:cs typeface="Trebuchet MS"/>
              </a:rPr>
              <a:t>sooscorporate</a:t>
            </a:r>
            <a:r>
              <a:rPr sz="600" b="1" dirty="0">
                <a:solidFill>
                  <a:srgbClr val="0068A8"/>
                </a:solidFill>
                <a:latin typeface="Trebuchet MS"/>
                <a:cs typeface="Trebuchet MS"/>
              </a:rPr>
              <a:t>	</a:t>
            </a:r>
            <a:r>
              <a:rPr sz="600" b="1" spc="-20" dirty="0">
                <a:solidFill>
                  <a:srgbClr val="0068A8"/>
                </a:solidFill>
                <a:latin typeface="Trebuchet MS"/>
                <a:cs typeface="Trebuchet MS"/>
              </a:rPr>
              <a:t>/</a:t>
            </a:r>
            <a:r>
              <a:rPr sz="600" b="1" spc="-20" dirty="0" smtClean="0">
                <a:solidFill>
                  <a:srgbClr val="0068A8"/>
                </a:solidFill>
                <a:latin typeface="Trebuchet MS"/>
                <a:cs typeface="Trebuchet MS"/>
              </a:rPr>
              <a:t>c</a:t>
            </a:r>
            <a:r>
              <a:rPr lang="pt-PT" sz="600" b="1" spc="-20" dirty="0" smtClean="0">
                <a:solidFill>
                  <a:srgbClr val="0068A8"/>
                </a:solidFill>
                <a:latin typeface="Trebuchet MS"/>
                <a:cs typeface="Trebuchet MS"/>
              </a:rPr>
              <a:t>    joao-costa-3567803b/</a:t>
            </a:r>
            <a:endParaRPr sz="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lang="pt-PT" sz="1900" b="1" spc="-25" dirty="0" smtClean="0">
                <a:solidFill>
                  <a:srgbClr val="ED037C"/>
                </a:solidFill>
                <a:latin typeface="Trebuchet MS"/>
                <a:cs typeface="Trebuchet MS"/>
                <a:hlinkClick r:id="rId4"/>
              </a:rPr>
              <a:t>   </a:t>
            </a:r>
            <a:r>
              <a:rPr sz="1900" b="1" spc="-25" dirty="0" smtClean="0">
                <a:solidFill>
                  <a:srgbClr val="ED037C"/>
                </a:solidFill>
                <a:latin typeface="Trebuchet MS"/>
                <a:cs typeface="Trebuchet MS"/>
                <a:hlinkClick r:id="rId4"/>
              </a:rPr>
              <a:t>WWW.</a:t>
            </a:r>
            <a:r>
              <a:rPr lang="pt-PT" sz="1900" b="1" spc="-25" dirty="0" smtClean="0">
                <a:solidFill>
                  <a:srgbClr val="ED037C"/>
                </a:solidFill>
                <a:latin typeface="Trebuchet MS"/>
                <a:cs typeface="Trebuchet MS"/>
                <a:hlinkClick r:id="rId4"/>
              </a:rPr>
              <a:t>SOOS</a:t>
            </a:r>
            <a:r>
              <a:rPr sz="1900" b="1" spc="-25" dirty="0" smtClean="0">
                <a:solidFill>
                  <a:srgbClr val="ED037C"/>
                </a:solidFill>
                <a:latin typeface="Trebuchet MS"/>
                <a:cs typeface="Trebuchet MS"/>
                <a:hlinkClick r:id="rId4"/>
              </a:rPr>
              <a:t>.PT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31666" y="8889771"/>
            <a:ext cx="179984" cy="1800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30650" y="622300"/>
            <a:ext cx="27647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pt-PT" sz="800" b="1" spc="-20" dirty="0" err="1" smtClean="0">
                <a:solidFill>
                  <a:srgbClr val="ED037C"/>
                </a:solidFill>
                <a:latin typeface="Trebuchet MS"/>
                <a:cs typeface="Trebuchet MS"/>
              </a:rPr>
              <a:t>soos</a:t>
            </a:r>
            <a:endParaRPr sz="800" dirty="0">
              <a:latin typeface="Trebuchet MS"/>
              <a:cs typeface="Trebuchet MS"/>
            </a:endParaRPr>
          </a:p>
          <a:p>
            <a:pPr marL="343535" marR="335280" algn="ctr">
              <a:lnSpc>
                <a:spcPct val="100000"/>
              </a:lnSpc>
            </a:pPr>
            <a:r>
              <a:rPr sz="800" spc="-20" dirty="0">
                <a:solidFill>
                  <a:srgbClr val="0068A8"/>
                </a:solidFill>
                <a:latin typeface="Arial"/>
                <a:cs typeface="Arial"/>
              </a:rPr>
              <a:t>Zona</a:t>
            </a:r>
            <a:r>
              <a:rPr sz="800" spc="-70" dirty="0">
                <a:solidFill>
                  <a:srgbClr val="0068A8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68A8"/>
                </a:solidFill>
                <a:latin typeface="Arial"/>
                <a:cs typeface="Arial"/>
              </a:rPr>
              <a:t>Industrial</a:t>
            </a:r>
            <a:r>
              <a:rPr sz="800" spc="-65" dirty="0">
                <a:solidFill>
                  <a:srgbClr val="0068A8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0068A8"/>
                </a:solidFill>
                <a:latin typeface="Arial"/>
                <a:cs typeface="Arial"/>
              </a:rPr>
              <a:t>de</a:t>
            </a:r>
            <a:r>
              <a:rPr sz="800" spc="-70" dirty="0">
                <a:solidFill>
                  <a:srgbClr val="0068A8"/>
                </a:solidFill>
                <a:latin typeface="Arial"/>
                <a:cs typeface="Arial"/>
              </a:rPr>
              <a:t> </a:t>
            </a:r>
            <a:r>
              <a:rPr lang="pt-PT" sz="800" spc="-20" dirty="0" smtClean="0">
                <a:solidFill>
                  <a:srgbClr val="0068A8"/>
                </a:solidFill>
                <a:latin typeface="Arial"/>
                <a:cs typeface="Arial"/>
              </a:rPr>
              <a:t>Chaves</a:t>
            </a:r>
          </a:p>
          <a:p>
            <a:pPr marL="343535" marR="335280" algn="ctr">
              <a:lnSpc>
                <a:spcPct val="100000"/>
              </a:lnSpc>
            </a:pPr>
            <a:r>
              <a:rPr sz="800" spc="-65" dirty="0" smtClean="0">
                <a:solidFill>
                  <a:srgbClr val="0068A8"/>
                </a:solidFill>
                <a:latin typeface="Arial"/>
                <a:cs typeface="Arial"/>
              </a:rPr>
              <a:t> </a:t>
            </a:r>
            <a:r>
              <a:rPr lang="pt-PT" sz="800" spc="-15" dirty="0" smtClean="0">
                <a:solidFill>
                  <a:srgbClr val="0068A8"/>
                </a:solidFill>
                <a:latin typeface="Arial"/>
                <a:cs typeface="Arial"/>
              </a:rPr>
              <a:t>5400-805 </a:t>
            </a:r>
            <a:r>
              <a:rPr lang="pt-PT" sz="800" spc="-20" dirty="0" smtClean="0">
                <a:solidFill>
                  <a:srgbClr val="0068A8"/>
                </a:solidFill>
                <a:latin typeface="Arial"/>
                <a:cs typeface="Arial"/>
              </a:rPr>
              <a:t>Chaves</a:t>
            </a:r>
            <a:r>
              <a:rPr sz="800" spc="-170" dirty="0" smtClean="0">
                <a:solidFill>
                  <a:srgbClr val="0068A8"/>
                </a:solidFill>
                <a:latin typeface="Arial"/>
                <a:cs typeface="Arial"/>
              </a:rPr>
              <a:t> </a:t>
            </a:r>
            <a:r>
              <a:rPr sz="800" b="1" spc="-55" dirty="0">
                <a:solidFill>
                  <a:srgbClr val="ED037C"/>
                </a:solidFill>
                <a:latin typeface="Trebuchet MS"/>
                <a:cs typeface="Trebuchet MS"/>
              </a:rPr>
              <a:t>. </a:t>
            </a:r>
            <a:r>
              <a:rPr sz="800" spc="-70" dirty="0">
                <a:solidFill>
                  <a:srgbClr val="0068A8"/>
                </a:solidFill>
                <a:latin typeface="Arial"/>
                <a:cs typeface="Arial"/>
              </a:rPr>
              <a:t>PORTUGAL</a:t>
            </a:r>
            <a:endParaRPr sz="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800" b="1" spc="-55" dirty="0">
                <a:solidFill>
                  <a:srgbClr val="ED037C"/>
                </a:solidFill>
                <a:latin typeface="Trebuchet MS"/>
                <a:cs typeface="Trebuchet MS"/>
              </a:rPr>
              <a:t>t.</a:t>
            </a:r>
            <a:r>
              <a:rPr sz="800" b="1" spc="-85" dirty="0">
                <a:solidFill>
                  <a:srgbClr val="ED037C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0068A8"/>
                </a:solidFill>
                <a:latin typeface="Arial"/>
                <a:cs typeface="Arial"/>
              </a:rPr>
              <a:t>+351</a:t>
            </a:r>
            <a:r>
              <a:rPr sz="800" spc="-60" dirty="0">
                <a:solidFill>
                  <a:srgbClr val="0068A8"/>
                </a:solidFill>
                <a:latin typeface="Arial"/>
                <a:cs typeface="Arial"/>
              </a:rPr>
              <a:t> </a:t>
            </a:r>
            <a:r>
              <a:rPr lang="pt-PT" sz="800" spc="-10" dirty="0" smtClean="0">
                <a:solidFill>
                  <a:srgbClr val="0068A8"/>
                </a:solidFill>
                <a:latin typeface="Arial"/>
                <a:cs typeface="Arial"/>
              </a:rPr>
              <a:t>927090674</a:t>
            </a:r>
            <a:r>
              <a:rPr sz="800" b="1" spc="-55" dirty="0" smtClean="0">
                <a:solidFill>
                  <a:srgbClr val="ED037C"/>
                </a:solidFill>
                <a:latin typeface="Trebuchet MS"/>
                <a:cs typeface="Trebuchet MS"/>
              </a:rPr>
              <a:t>.</a:t>
            </a:r>
            <a:r>
              <a:rPr sz="800" b="1" spc="-85" dirty="0" smtClean="0">
                <a:solidFill>
                  <a:srgbClr val="ED037C"/>
                </a:solidFill>
                <a:latin typeface="Trebuchet MS"/>
                <a:cs typeface="Trebuchet MS"/>
              </a:rPr>
              <a:t> </a:t>
            </a:r>
            <a:r>
              <a:rPr sz="800" b="1" spc="-60" dirty="0" smtClean="0">
                <a:solidFill>
                  <a:srgbClr val="ED037C"/>
                </a:solidFill>
                <a:latin typeface="Trebuchet MS"/>
                <a:cs typeface="Trebuchet MS"/>
              </a:rPr>
              <a:t>e</a:t>
            </a:r>
            <a:r>
              <a:rPr sz="800" b="1" spc="-60" dirty="0">
                <a:solidFill>
                  <a:srgbClr val="ED037C"/>
                </a:solidFill>
                <a:latin typeface="Trebuchet MS"/>
                <a:cs typeface="Trebuchet MS"/>
              </a:rPr>
              <a:t>.</a:t>
            </a:r>
            <a:r>
              <a:rPr sz="800" b="1" spc="-75" dirty="0">
                <a:solidFill>
                  <a:srgbClr val="ED037C"/>
                </a:solidFill>
                <a:latin typeface="Trebuchet MS"/>
                <a:cs typeface="Trebuchet MS"/>
              </a:rPr>
              <a:t> </a:t>
            </a:r>
            <a:r>
              <a:rPr sz="800" spc="-20" dirty="0" err="1" smtClean="0">
                <a:solidFill>
                  <a:srgbClr val="0068A8"/>
                </a:solidFill>
                <a:latin typeface="Arial"/>
                <a:cs typeface="Arial"/>
                <a:hlinkClick r:id="rId6"/>
              </a:rPr>
              <a:t>geral</a:t>
            </a:r>
            <a:r>
              <a:rPr sz="800" spc="-20" dirty="0" smtClean="0">
                <a:solidFill>
                  <a:srgbClr val="0068A8"/>
                </a:solidFill>
                <a:latin typeface="Arial"/>
                <a:cs typeface="Arial"/>
                <a:hlinkClick r:id="rId6"/>
              </a:rPr>
              <a:t>@</a:t>
            </a:r>
            <a:r>
              <a:rPr lang="pt-PT" sz="800" spc="-20" dirty="0" smtClean="0">
                <a:solidFill>
                  <a:srgbClr val="0068A8"/>
                </a:solidFill>
                <a:latin typeface="Arial"/>
                <a:cs typeface="Arial"/>
                <a:hlinkClick r:id="rId6"/>
              </a:rPr>
              <a:t>soo</a:t>
            </a:r>
            <a:r>
              <a:rPr sz="800" spc="-20" dirty="0" smtClean="0">
                <a:solidFill>
                  <a:srgbClr val="0068A8"/>
                </a:solidFill>
                <a:latin typeface="Arial"/>
                <a:cs typeface="Arial"/>
                <a:hlinkClick r:id="rId6"/>
              </a:rPr>
              <a:t>.</a:t>
            </a:r>
            <a:r>
              <a:rPr lang="pt-PT" sz="800" spc="-20" dirty="0" err="1" smtClean="0">
                <a:solidFill>
                  <a:srgbClr val="0068A8"/>
                </a:solidFill>
                <a:latin typeface="Arial"/>
                <a:cs typeface="Arial"/>
              </a:rPr>
              <a:t>info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Forma livre 17"/>
          <p:cNvSpPr/>
          <p:nvPr/>
        </p:nvSpPr>
        <p:spPr>
          <a:xfrm>
            <a:off x="4165042" y="1841500"/>
            <a:ext cx="1617784" cy="1152909"/>
          </a:xfrm>
          <a:custGeom>
            <a:avLst/>
            <a:gdLst>
              <a:gd name="connsiteX0" fmla="*/ 185894 w 1617784"/>
              <a:gd name="connsiteY0" fmla="*/ 0 h 1060101"/>
              <a:gd name="connsiteX1" fmla="*/ 1617784 w 1617784"/>
              <a:gd name="connsiteY1" fmla="*/ 145701 h 1060101"/>
              <a:gd name="connsiteX2" fmla="*/ 0 w 1617784"/>
              <a:gd name="connsiteY2" fmla="*/ 1060101 h 1060101"/>
              <a:gd name="connsiteX3" fmla="*/ 185894 w 1617784"/>
              <a:gd name="connsiteY3" fmla="*/ 0 h 1060101"/>
              <a:gd name="connsiteX0" fmla="*/ 222808 w 1617784"/>
              <a:gd name="connsiteY0" fmla="*/ 0 h 1076709"/>
              <a:gd name="connsiteX1" fmla="*/ 1617784 w 1617784"/>
              <a:gd name="connsiteY1" fmla="*/ 162309 h 1076709"/>
              <a:gd name="connsiteX2" fmla="*/ 0 w 1617784"/>
              <a:gd name="connsiteY2" fmla="*/ 1076709 h 1076709"/>
              <a:gd name="connsiteX3" fmla="*/ 222808 w 1617784"/>
              <a:gd name="connsiteY3" fmla="*/ 0 h 1076709"/>
              <a:gd name="connsiteX0" fmla="*/ 70408 w 1617784"/>
              <a:gd name="connsiteY0" fmla="*/ 0 h 1152909"/>
              <a:gd name="connsiteX1" fmla="*/ 1617784 w 1617784"/>
              <a:gd name="connsiteY1" fmla="*/ 238509 h 1152909"/>
              <a:gd name="connsiteX2" fmla="*/ 0 w 1617784"/>
              <a:gd name="connsiteY2" fmla="*/ 1152909 h 1152909"/>
              <a:gd name="connsiteX3" fmla="*/ 70408 w 1617784"/>
              <a:gd name="connsiteY3" fmla="*/ 0 h 115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784" h="1152909">
                <a:moveTo>
                  <a:pt x="70408" y="0"/>
                </a:moveTo>
                <a:lnTo>
                  <a:pt x="1617784" y="238509"/>
                </a:lnTo>
                <a:lnTo>
                  <a:pt x="0" y="1152909"/>
                </a:lnTo>
                <a:lnTo>
                  <a:pt x="70408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160</Words>
  <Application>Microsoft Office PowerPoint</Application>
  <PresentationFormat>Personalizados</PresentationFormat>
  <Paragraphs>40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0" baseType="lpstr">
      <vt:lpstr>Office Theme</vt:lpstr>
      <vt:lpstr>PHOTO-PAINT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MISTOLIN_CatalogoProfissional2013_ALIMENTAR</dc:title>
  <dc:creator>soos</dc:creator>
  <cp:lastModifiedBy>soos</cp:lastModifiedBy>
  <cp:revision>54</cp:revision>
  <dcterms:created xsi:type="dcterms:W3CDTF">2018-11-16T22:09:39Z</dcterms:created>
  <dcterms:modified xsi:type="dcterms:W3CDTF">2020-01-18T11:02:32Z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2013-05-01T00:00:00Z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2018-11-16T00:00:00Z</vt:filetime>
  </property>
</Properties>
</file>